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85" r:id="rId4"/>
    <p:sldMasterId id="2147483800" r:id="rId5"/>
  </p:sldMasterIdLst>
  <p:notesMasterIdLst>
    <p:notesMasterId r:id="rId17"/>
  </p:notesMasterIdLst>
  <p:handoutMasterIdLst>
    <p:handoutMasterId r:id="rId18"/>
  </p:handoutMasterIdLst>
  <p:sldIdLst>
    <p:sldId id="357" r:id="rId6"/>
    <p:sldId id="422" r:id="rId7"/>
    <p:sldId id="420" r:id="rId8"/>
    <p:sldId id="265" r:id="rId9"/>
    <p:sldId id="423" r:id="rId10"/>
    <p:sldId id="431" r:id="rId11"/>
    <p:sldId id="430" r:id="rId12"/>
    <p:sldId id="416" r:id="rId13"/>
    <p:sldId id="278" r:id="rId14"/>
    <p:sldId id="429" r:id="rId15"/>
    <p:sldId id="412"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Montserrat" panose="00000500000000000000" pitchFamily="2" charset="-18"/>
      <p:regular r:id="rId23"/>
      <p:bold r:id="rId24"/>
      <p:italic r:id="rId25"/>
    </p:embeddedFont>
    <p:embeddedFont>
      <p:font typeface="Montserrat ExtraBold" panose="00000900000000000000" pitchFamily="2" charset="-18"/>
      <p:bold r:id="rId26"/>
      <p:boldItalic r:id="rId27"/>
    </p:embeddedFont>
    <p:embeddedFont>
      <p:font typeface="Montserrat Medium" panose="00000600000000000000" pitchFamily="2" charset="-18"/>
      <p:regular r:id="rId28"/>
      <p:italic r:id="rId29"/>
    </p:embeddedFont>
    <p:embeddedFont>
      <p:font typeface="Montserrat SemiBold" panose="00000700000000000000" pitchFamily="2" charset="-18"/>
      <p:bold r:id="rId30"/>
      <p:boldItalic r:id="rId31"/>
    </p:embeddedFont>
    <p:embeddedFont>
      <p:font typeface="Tahoma" panose="020B0604030504040204" pitchFamily="34"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ED6"/>
    <a:srgbClr val="005758"/>
    <a:srgbClr val="2F967C"/>
    <a:srgbClr val="00B1E2"/>
    <a:srgbClr val="CCD814"/>
    <a:srgbClr val="003030"/>
    <a:srgbClr val="07BED5"/>
    <a:srgbClr val="266A7D"/>
    <a:srgbClr val="93574C"/>
    <a:srgbClr val="5CC4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9E49F3-4C53-49F1-AAD0-CCF67C10B76C}" v="212" dt="2023-05-16T12:37:42.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27"/>
  </p:normalViewPr>
  <p:slideViewPr>
    <p:cSldViewPr snapToGrid="0" snapToObjects="1">
      <p:cViewPr varScale="1">
        <p:scale>
          <a:sx n="110" d="100"/>
          <a:sy n="110" d="100"/>
        </p:scale>
        <p:origin x="576" y="102"/>
      </p:cViewPr>
      <p:guideLst/>
    </p:cSldViewPr>
  </p:slideViewPr>
  <p:notesTextViewPr>
    <p:cViewPr>
      <p:scale>
        <a:sx n="1" d="1"/>
        <a:sy n="1" d="1"/>
      </p:scale>
      <p:origin x="0" y="0"/>
    </p:cViewPr>
  </p:notesTextViewPr>
  <p:notesViewPr>
    <p:cSldViewPr snapToGrid="0" snapToObjects="1">
      <p:cViewPr varScale="1">
        <p:scale>
          <a:sx n="78" d="100"/>
          <a:sy n="78" d="100"/>
        </p:scale>
        <p:origin x="31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microsoft.com/office/2015/10/relationships/revisionInfo" Target="revisionInfo.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sova, Kristina" userId="d72eb140-5aa7-4564-b5f3-50dab44f6c62" providerId="ADAL" clId="{2F9E49F3-4C53-49F1-AAD0-CCF67C10B76C}"/>
    <pc:docChg chg="undo redo custSel addSld delSld modSld sldOrd">
      <pc:chgData name="Kysova, Kristina" userId="d72eb140-5aa7-4564-b5f3-50dab44f6c62" providerId="ADAL" clId="{2F9E49F3-4C53-49F1-AAD0-CCF67C10B76C}" dt="2023-05-16T12:37:42.825" v="2281" actId="20577"/>
      <pc:docMkLst>
        <pc:docMk/>
      </pc:docMkLst>
      <pc:sldChg chg="modSp add mod ord">
        <pc:chgData name="Kysova, Kristina" userId="d72eb140-5aa7-4564-b5f3-50dab44f6c62" providerId="ADAL" clId="{2F9E49F3-4C53-49F1-AAD0-CCF67C10B76C}" dt="2023-05-15T11:05:28.669" v="285"/>
        <pc:sldMkLst>
          <pc:docMk/>
          <pc:sldMk cId="0" sldId="265"/>
        </pc:sldMkLst>
        <pc:spChg chg="mod">
          <ac:chgData name="Kysova, Kristina" userId="d72eb140-5aa7-4564-b5f3-50dab44f6c62" providerId="ADAL" clId="{2F9E49F3-4C53-49F1-AAD0-CCF67C10B76C}" dt="2023-05-15T11:05:18.817" v="283" actId="6549"/>
          <ac:spMkLst>
            <pc:docMk/>
            <pc:sldMk cId="0" sldId="265"/>
            <ac:spMk id="693" creationId="{00000000-0000-0000-0000-000000000000}"/>
          </ac:spMkLst>
        </pc:spChg>
      </pc:sldChg>
      <pc:sldChg chg="modSp add del mod">
        <pc:chgData name="Kysova, Kristina" userId="d72eb140-5aa7-4564-b5f3-50dab44f6c62" providerId="ADAL" clId="{2F9E49F3-4C53-49F1-AAD0-CCF67C10B76C}" dt="2023-05-15T11:22:51.636" v="382" actId="47"/>
        <pc:sldMkLst>
          <pc:docMk/>
          <pc:sldMk cId="0" sldId="269"/>
        </pc:sldMkLst>
        <pc:spChg chg="mod">
          <ac:chgData name="Kysova, Kristina" userId="d72eb140-5aa7-4564-b5f3-50dab44f6c62" providerId="ADAL" clId="{2F9E49F3-4C53-49F1-AAD0-CCF67C10B76C}" dt="2023-05-15T11:08:44.461" v="345" actId="20577"/>
          <ac:spMkLst>
            <pc:docMk/>
            <pc:sldMk cId="0" sldId="269"/>
            <ac:spMk id="816" creationId="{00000000-0000-0000-0000-000000000000}"/>
          </ac:spMkLst>
        </pc:spChg>
        <pc:graphicFrameChg chg="mod modGraphic">
          <ac:chgData name="Kysova, Kristina" userId="d72eb140-5aa7-4564-b5f3-50dab44f6c62" providerId="ADAL" clId="{2F9E49F3-4C53-49F1-AAD0-CCF67C10B76C}" dt="2023-05-15T11:20:36.168" v="353" actId="207"/>
          <ac:graphicFrameMkLst>
            <pc:docMk/>
            <pc:sldMk cId="0" sldId="269"/>
            <ac:graphicFrameMk id="817" creationId="{00000000-0000-0000-0000-000000000000}"/>
          </ac:graphicFrameMkLst>
        </pc:graphicFrameChg>
      </pc:sldChg>
      <pc:sldChg chg="delSp modSp add mod ord">
        <pc:chgData name="Kysova, Kristina" userId="d72eb140-5aa7-4564-b5f3-50dab44f6c62" providerId="ADAL" clId="{2F9E49F3-4C53-49F1-AAD0-CCF67C10B76C}" dt="2023-05-15T13:02:46.646" v="1942" actId="20577"/>
        <pc:sldMkLst>
          <pc:docMk/>
          <pc:sldMk cId="0" sldId="278"/>
        </pc:sldMkLst>
        <pc:spChg chg="mod">
          <ac:chgData name="Kysova, Kristina" userId="d72eb140-5aa7-4564-b5f3-50dab44f6c62" providerId="ADAL" clId="{2F9E49F3-4C53-49F1-AAD0-CCF67C10B76C}" dt="2023-05-15T13:02:46.646" v="1942" actId="20577"/>
          <ac:spMkLst>
            <pc:docMk/>
            <pc:sldMk cId="0" sldId="278"/>
            <ac:spMk id="1084" creationId="{00000000-0000-0000-0000-000000000000}"/>
          </ac:spMkLst>
        </pc:spChg>
        <pc:graphicFrameChg chg="modGraphic">
          <ac:chgData name="Kysova, Kristina" userId="d72eb140-5aa7-4564-b5f3-50dab44f6c62" providerId="ADAL" clId="{2F9E49F3-4C53-49F1-AAD0-CCF67C10B76C}" dt="2023-05-15T11:23:24.394" v="386" actId="207"/>
          <ac:graphicFrameMkLst>
            <pc:docMk/>
            <pc:sldMk cId="0" sldId="278"/>
            <ac:graphicFrameMk id="1086" creationId="{00000000-0000-0000-0000-000000000000}"/>
          </ac:graphicFrameMkLst>
        </pc:graphicFrameChg>
        <pc:picChg chg="del">
          <ac:chgData name="Kysova, Kristina" userId="d72eb140-5aa7-4564-b5f3-50dab44f6c62" providerId="ADAL" clId="{2F9E49F3-4C53-49F1-AAD0-CCF67C10B76C}" dt="2023-05-15T11:22:18.689" v="356" actId="478"/>
          <ac:picMkLst>
            <pc:docMk/>
            <pc:sldMk cId="0" sldId="278"/>
            <ac:picMk id="1085" creationId="{00000000-0000-0000-0000-000000000000}"/>
          </ac:picMkLst>
        </pc:picChg>
        <pc:picChg chg="del">
          <ac:chgData name="Kysova, Kristina" userId="d72eb140-5aa7-4564-b5f3-50dab44f6c62" providerId="ADAL" clId="{2F9E49F3-4C53-49F1-AAD0-CCF67C10B76C}" dt="2023-05-15T11:22:22.504" v="362" actId="478"/>
          <ac:picMkLst>
            <pc:docMk/>
            <pc:sldMk cId="0" sldId="278"/>
            <ac:picMk id="1093" creationId="{00000000-0000-0000-0000-000000000000}"/>
          </ac:picMkLst>
        </pc:picChg>
        <pc:picChg chg="del">
          <ac:chgData name="Kysova, Kristina" userId="d72eb140-5aa7-4564-b5f3-50dab44f6c62" providerId="ADAL" clId="{2F9E49F3-4C53-49F1-AAD0-CCF67C10B76C}" dt="2023-05-15T11:22:19.761" v="357" actId="478"/>
          <ac:picMkLst>
            <pc:docMk/>
            <pc:sldMk cId="0" sldId="278"/>
            <ac:picMk id="1094" creationId="{00000000-0000-0000-0000-000000000000}"/>
          </ac:picMkLst>
        </pc:picChg>
        <pc:picChg chg="del mod">
          <ac:chgData name="Kysova, Kristina" userId="d72eb140-5aa7-4564-b5f3-50dab44f6c62" providerId="ADAL" clId="{2F9E49F3-4C53-49F1-AAD0-CCF67C10B76C}" dt="2023-05-15T11:22:20.485" v="359" actId="478"/>
          <ac:picMkLst>
            <pc:docMk/>
            <pc:sldMk cId="0" sldId="278"/>
            <ac:picMk id="1095" creationId="{00000000-0000-0000-0000-000000000000}"/>
          </ac:picMkLst>
        </pc:picChg>
        <pc:picChg chg="del">
          <ac:chgData name="Kysova, Kristina" userId="d72eb140-5aa7-4564-b5f3-50dab44f6c62" providerId="ADAL" clId="{2F9E49F3-4C53-49F1-AAD0-CCF67C10B76C}" dt="2023-05-15T11:22:21.213" v="360" actId="478"/>
          <ac:picMkLst>
            <pc:docMk/>
            <pc:sldMk cId="0" sldId="278"/>
            <ac:picMk id="1096" creationId="{00000000-0000-0000-0000-000000000000}"/>
          </ac:picMkLst>
        </pc:picChg>
        <pc:picChg chg="del">
          <ac:chgData name="Kysova, Kristina" userId="d72eb140-5aa7-4564-b5f3-50dab44f6c62" providerId="ADAL" clId="{2F9E49F3-4C53-49F1-AAD0-CCF67C10B76C}" dt="2023-05-15T11:22:21.899" v="361" actId="478"/>
          <ac:picMkLst>
            <pc:docMk/>
            <pc:sldMk cId="0" sldId="278"/>
            <ac:picMk id="1097" creationId="{00000000-0000-0000-0000-000000000000}"/>
          </ac:picMkLst>
        </pc:picChg>
      </pc:sldChg>
      <pc:sldChg chg="addSp delSp modSp add del mod">
        <pc:chgData name="Kysova, Kristina" userId="d72eb140-5aa7-4564-b5f3-50dab44f6c62" providerId="ADAL" clId="{2F9E49F3-4C53-49F1-AAD0-CCF67C10B76C}" dt="2023-05-15T13:39:26.681" v="2024" actId="47"/>
        <pc:sldMkLst>
          <pc:docMk/>
          <pc:sldMk cId="0" sldId="284"/>
        </pc:sldMkLst>
        <pc:spChg chg="add mod">
          <ac:chgData name="Kysova, Kristina" userId="d72eb140-5aa7-4564-b5f3-50dab44f6c62" providerId="ADAL" clId="{2F9E49F3-4C53-49F1-AAD0-CCF67C10B76C}" dt="2023-05-15T13:22:52.921" v="2006" actId="478"/>
          <ac:spMkLst>
            <pc:docMk/>
            <pc:sldMk cId="0" sldId="284"/>
            <ac:spMk id="3" creationId="{A7B1F23F-DE86-89F8-8A01-3FADFE5F461D}"/>
          </ac:spMkLst>
        </pc:spChg>
        <pc:spChg chg="del mod">
          <ac:chgData name="Kysova, Kristina" userId="d72eb140-5aa7-4564-b5f3-50dab44f6c62" providerId="ADAL" clId="{2F9E49F3-4C53-49F1-AAD0-CCF67C10B76C}" dt="2023-05-15T13:22:52.921" v="2006" actId="478"/>
          <ac:spMkLst>
            <pc:docMk/>
            <pc:sldMk cId="0" sldId="284"/>
            <ac:spMk id="1176" creationId="{00000000-0000-0000-0000-000000000000}"/>
          </ac:spMkLst>
        </pc:spChg>
        <pc:spChg chg="del mod">
          <ac:chgData name="Kysova, Kristina" userId="d72eb140-5aa7-4564-b5f3-50dab44f6c62" providerId="ADAL" clId="{2F9E49F3-4C53-49F1-AAD0-CCF67C10B76C}" dt="2023-05-15T13:23:29.657" v="2015" actId="478"/>
          <ac:spMkLst>
            <pc:docMk/>
            <pc:sldMk cId="0" sldId="284"/>
            <ac:spMk id="1178" creationId="{00000000-0000-0000-0000-000000000000}"/>
          </ac:spMkLst>
        </pc:spChg>
        <pc:spChg chg="mod">
          <ac:chgData name="Kysova, Kristina" userId="d72eb140-5aa7-4564-b5f3-50dab44f6c62" providerId="ADAL" clId="{2F9E49F3-4C53-49F1-AAD0-CCF67C10B76C}" dt="2023-05-15T13:23:20.139" v="2012" actId="207"/>
          <ac:spMkLst>
            <pc:docMk/>
            <pc:sldMk cId="0" sldId="284"/>
            <ac:spMk id="1182" creationId="{00000000-0000-0000-0000-000000000000}"/>
          </ac:spMkLst>
        </pc:spChg>
        <pc:graphicFrameChg chg="del mod modGraphic">
          <ac:chgData name="Kysova, Kristina" userId="d72eb140-5aa7-4564-b5f3-50dab44f6c62" providerId="ADAL" clId="{2F9E49F3-4C53-49F1-AAD0-CCF67C10B76C}" dt="2023-05-15T13:22:47.035" v="2004" actId="478"/>
          <ac:graphicFrameMkLst>
            <pc:docMk/>
            <pc:sldMk cId="0" sldId="284"/>
            <ac:graphicFrameMk id="1177" creationId="{00000000-0000-0000-0000-000000000000}"/>
          </ac:graphicFrameMkLst>
        </pc:graphicFrameChg>
        <pc:picChg chg="add del mod">
          <ac:chgData name="Kysova, Kristina" userId="d72eb140-5aa7-4564-b5f3-50dab44f6c62" providerId="ADAL" clId="{2F9E49F3-4C53-49F1-AAD0-CCF67C10B76C}" dt="2023-05-15T13:39:11.023" v="2022" actId="478"/>
          <ac:picMkLst>
            <pc:docMk/>
            <pc:sldMk cId="0" sldId="284"/>
            <ac:picMk id="5" creationId="{B9C66428-D183-F02C-737D-44E70EABEAAB}"/>
          </ac:picMkLst>
        </pc:picChg>
      </pc:sldChg>
      <pc:sldChg chg="modSp mod">
        <pc:chgData name="Kysova, Kristina" userId="d72eb140-5aa7-4564-b5f3-50dab44f6c62" providerId="ADAL" clId="{2F9E49F3-4C53-49F1-AAD0-CCF67C10B76C}" dt="2023-05-15T12:06:01.007" v="1916" actId="2711"/>
        <pc:sldMkLst>
          <pc:docMk/>
          <pc:sldMk cId="1602448073" sldId="357"/>
        </pc:sldMkLst>
        <pc:spChg chg="mod">
          <ac:chgData name="Kysova, Kristina" userId="d72eb140-5aa7-4564-b5f3-50dab44f6c62" providerId="ADAL" clId="{2F9E49F3-4C53-49F1-AAD0-CCF67C10B76C}" dt="2023-05-15T12:05:37.965" v="1913" actId="14100"/>
          <ac:spMkLst>
            <pc:docMk/>
            <pc:sldMk cId="1602448073" sldId="357"/>
            <ac:spMk id="2" creationId="{14BC0993-3C19-CF25-7A9B-F67680B86D16}"/>
          </ac:spMkLst>
        </pc:spChg>
        <pc:spChg chg="mod">
          <ac:chgData name="Kysova, Kristina" userId="d72eb140-5aa7-4564-b5f3-50dab44f6c62" providerId="ADAL" clId="{2F9E49F3-4C53-49F1-AAD0-CCF67C10B76C}" dt="2023-05-15T12:05:52.301" v="1915" actId="2711"/>
          <ac:spMkLst>
            <pc:docMk/>
            <pc:sldMk cId="1602448073" sldId="357"/>
            <ac:spMk id="4" creationId="{9E05436F-1FFA-A69D-B3CE-CBE23F7C14CE}"/>
          </ac:spMkLst>
        </pc:spChg>
        <pc:spChg chg="mod">
          <ac:chgData name="Kysova, Kristina" userId="d72eb140-5aa7-4564-b5f3-50dab44f6c62" providerId="ADAL" clId="{2F9E49F3-4C53-49F1-AAD0-CCF67C10B76C}" dt="2023-05-15T12:06:01.007" v="1916" actId="2711"/>
          <ac:spMkLst>
            <pc:docMk/>
            <pc:sldMk cId="1602448073" sldId="357"/>
            <ac:spMk id="5" creationId="{CC7A2310-CEF2-14A8-C326-017D5595F998}"/>
          </ac:spMkLst>
        </pc:spChg>
        <pc:spChg chg="mod">
          <ac:chgData name="Kysova, Kristina" userId="d72eb140-5aa7-4564-b5f3-50dab44f6c62" providerId="ADAL" clId="{2F9E49F3-4C53-49F1-AAD0-CCF67C10B76C}" dt="2023-05-15T12:05:15.286" v="1907" actId="1076"/>
          <ac:spMkLst>
            <pc:docMk/>
            <pc:sldMk cId="1602448073" sldId="357"/>
            <ac:spMk id="12" creationId="{00000000-0000-0000-0000-000000000000}"/>
          </ac:spMkLst>
        </pc:spChg>
      </pc:sldChg>
      <pc:sldChg chg="addSp modSp del mod">
        <pc:chgData name="Kysova, Kristina" userId="d72eb140-5aa7-4564-b5f3-50dab44f6c62" providerId="ADAL" clId="{2F9E49F3-4C53-49F1-AAD0-CCF67C10B76C}" dt="2023-05-15T10:56:20.952" v="239" actId="47"/>
        <pc:sldMkLst>
          <pc:docMk/>
          <pc:sldMk cId="1837594332" sldId="410"/>
        </pc:sldMkLst>
        <pc:spChg chg="mod">
          <ac:chgData name="Kysova, Kristina" userId="d72eb140-5aa7-4564-b5f3-50dab44f6c62" providerId="ADAL" clId="{2F9E49F3-4C53-49F1-AAD0-CCF67C10B76C}" dt="2023-05-15T10:50:28.127" v="157" actId="20577"/>
          <ac:spMkLst>
            <pc:docMk/>
            <pc:sldMk cId="1837594332" sldId="410"/>
            <ac:spMk id="4" creationId="{3285C964-0DB4-574D-ABFE-EF401DD6737A}"/>
          </ac:spMkLst>
        </pc:spChg>
        <pc:graphicFrameChg chg="mod">
          <ac:chgData name="Kysova, Kristina" userId="d72eb140-5aa7-4564-b5f3-50dab44f6c62" providerId="ADAL" clId="{2F9E49F3-4C53-49F1-AAD0-CCF67C10B76C}" dt="2023-05-15T10:50:13.891" v="143" actId="478"/>
          <ac:graphicFrameMkLst>
            <pc:docMk/>
            <pc:sldMk cId="1837594332" sldId="410"/>
            <ac:graphicFrameMk id="7" creationId="{777E0FA8-7A29-8562-D6D0-CA12C8B39494}"/>
          </ac:graphicFrameMkLst>
        </pc:graphicFrameChg>
        <pc:picChg chg="add mod">
          <ac:chgData name="Kysova, Kristina" userId="d72eb140-5aa7-4564-b5f3-50dab44f6c62" providerId="ADAL" clId="{2F9E49F3-4C53-49F1-AAD0-CCF67C10B76C}" dt="2023-05-15T10:55:06.892" v="198" actId="14100"/>
          <ac:picMkLst>
            <pc:docMk/>
            <pc:sldMk cId="1837594332" sldId="410"/>
            <ac:picMk id="5" creationId="{5DFE9530-F8E7-9BC1-15AC-4E2A1BA83C2A}"/>
          </ac:picMkLst>
        </pc:picChg>
      </pc:sldChg>
      <pc:sldChg chg="modSp mod">
        <pc:chgData name="Kysova, Kristina" userId="d72eb140-5aa7-4564-b5f3-50dab44f6c62" providerId="ADAL" clId="{2F9E49F3-4C53-49F1-AAD0-CCF67C10B76C}" dt="2023-05-16T12:37:42.825" v="2281" actId="20577"/>
        <pc:sldMkLst>
          <pc:docMk/>
          <pc:sldMk cId="155028163" sldId="412"/>
        </pc:sldMkLst>
        <pc:spChg chg="mod">
          <ac:chgData name="Kysova, Kristina" userId="d72eb140-5aa7-4564-b5f3-50dab44f6c62" providerId="ADAL" clId="{2F9E49F3-4C53-49F1-AAD0-CCF67C10B76C}" dt="2023-05-15T11:55:58.735" v="1624" actId="20577"/>
          <ac:spMkLst>
            <pc:docMk/>
            <pc:sldMk cId="155028163" sldId="412"/>
            <ac:spMk id="2" creationId="{0C1BCE4D-FAEA-0720-B54A-4F8AD8D1391B}"/>
          </ac:spMkLst>
        </pc:spChg>
        <pc:graphicFrameChg chg="mod">
          <ac:chgData name="Kysova, Kristina" userId="d72eb140-5aa7-4564-b5f3-50dab44f6c62" providerId="ADAL" clId="{2F9E49F3-4C53-49F1-AAD0-CCF67C10B76C}" dt="2023-05-16T12:37:42.825" v="2281" actId="20577"/>
          <ac:graphicFrameMkLst>
            <pc:docMk/>
            <pc:sldMk cId="155028163" sldId="412"/>
            <ac:graphicFrameMk id="33" creationId="{6F106925-1740-3A5C-6E3C-AFB0B1394912}"/>
          </ac:graphicFrameMkLst>
        </pc:graphicFrameChg>
      </pc:sldChg>
      <pc:sldChg chg="del">
        <pc:chgData name="Kysova, Kristina" userId="d72eb140-5aa7-4564-b5f3-50dab44f6c62" providerId="ADAL" clId="{2F9E49F3-4C53-49F1-AAD0-CCF67C10B76C}" dt="2023-05-15T11:23:06.713" v="385" actId="47"/>
        <pc:sldMkLst>
          <pc:docMk/>
          <pc:sldMk cId="3605500571" sldId="415"/>
        </pc:sldMkLst>
      </pc:sldChg>
      <pc:sldChg chg="modSp mod">
        <pc:chgData name="Kysova, Kristina" userId="d72eb140-5aa7-4564-b5f3-50dab44f6c62" providerId="ADAL" clId="{2F9E49F3-4C53-49F1-AAD0-CCF67C10B76C}" dt="2023-05-15T14:24:21.143" v="2272" actId="6549"/>
        <pc:sldMkLst>
          <pc:docMk/>
          <pc:sldMk cId="2533102096" sldId="416"/>
        </pc:sldMkLst>
        <pc:spChg chg="mod">
          <ac:chgData name="Kysova, Kristina" userId="d72eb140-5aa7-4564-b5f3-50dab44f6c62" providerId="ADAL" clId="{2F9E49F3-4C53-49F1-AAD0-CCF67C10B76C}" dt="2023-05-15T14:24:21.143" v="2272" actId="6549"/>
          <ac:spMkLst>
            <pc:docMk/>
            <pc:sldMk cId="2533102096" sldId="416"/>
            <ac:spMk id="2" creationId="{2BF63A9F-49D7-6F49-EE9B-B5E73A2725F1}"/>
          </ac:spMkLst>
        </pc:spChg>
        <pc:spChg chg="mod">
          <ac:chgData name="Kysova, Kristina" userId="d72eb140-5aa7-4564-b5f3-50dab44f6c62" providerId="ADAL" clId="{2F9E49F3-4C53-49F1-AAD0-CCF67C10B76C}" dt="2023-05-15T12:04:13.694" v="1900" actId="2711"/>
          <ac:spMkLst>
            <pc:docMk/>
            <pc:sldMk cId="2533102096" sldId="416"/>
            <ac:spMk id="4" creationId="{3285C964-0DB4-574D-ABFE-EF401DD6737A}"/>
          </ac:spMkLst>
        </pc:spChg>
        <pc:spChg chg="mod">
          <ac:chgData name="Kysova, Kristina" userId="d72eb140-5aa7-4564-b5f3-50dab44f6c62" providerId="ADAL" clId="{2F9E49F3-4C53-49F1-AAD0-CCF67C10B76C}" dt="2023-05-15T12:04:36.255" v="1903" actId="5793"/>
          <ac:spMkLst>
            <pc:docMk/>
            <pc:sldMk cId="2533102096" sldId="416"/>
            <ac:spMk id="11" creationId="{E2620A4D-A63B-4242-8A43-44C80CB108E9}"/>
          </ac:spMkLst>
        </pc:spChg>
      </pc:sldChg>
      <pc:sldChg chg="modSp del mod">
        <pc:chgData name="Kysova, Kristina" userId="d72eb140-5aa7-4564-b5f3-50dab44f6c62" providerId="ADAL" clId="{2F9E49F3-4C53-49F1-AAD0-CCF67C10B76C}" dt="2023-05-15T11:32:21.912" v="521" actId="47"/>
        <pc:sldMkLst>
          <pc:docMk/>
          <pc:sldMk cId="2901568005" sldId="417"/>
        </pc:sldMkLst>
        <pc:spChg chg="mod">
          <ac:chgData name="Kysova, Kristina" userId="d72eb140-5aa7-4564-b5f3-50dab44f6c62" providerId="ADAL" clId="{2F9E49F3-4C53-49F1-AAD0-CCF67C10B76C}" dt="2023-05-15T11:32:18.917" v="520" actId="20577"/>
          <ac:spMkLst>
            <pc:docMk/>
            <pc:sldMk cId="2901568005" sldId="417"/>
            <ac:spMk id="21" creationId="{E2620A4D-A63B-4242-8A43-44C80CB108E9}"/>
          </ac:spMkLst>
        </pc:spChg>
      </pc:sldChg>
      <pc:sldChg chg="del">
        <pc:chgData name="Kysova, Kristina" userId="d72eb140-5aa7-4564-b5f3-50dab44f6c62" providerId="ADAL" clId="{2F9E49F3-4C53-49F1-AAD0-CCF67C10B76C}" dt="2023-05-15T11:23:02.679" v="384" actId="47"/>
        <pc:sldMkLst>
          <pc:docMk/>
          <pc:sldMk cId="2820053159" sldId="419"/>
        </pc:sldMkLst>
      </pc:sldChg>
      <pc:sldChg chg="addSp delSp modSp new mod modClrScheme chgLayout">
        <pc:chgData name="Kysova, Kristina" userId="d72eb140-5aa7-4564-b5f3-50dab44f6c62" providerId="ADAL" clId="{2F9E49F3-4C53-49F1-AAD0-CCF67C10B76C}" dt="2023-05-15T10:53:43.938" v="180" actId="26606"/>
        <pc:sldMkLst>
          <pc:docMk/>
          <pc:sldMk cId="2953636382" sldId="420"/>
        </pc:sldMkLst>
        <pc:spChg chg="del">
          <ac:chgData name="Kysova, Kristina" userId="d72eb140-5aa7-4564-b5f3-50dab44f6c62" providerId="ADAL" clId="{2F9E49F3-4C53-49F1-AAD0-CCF67C10B76C}" dt="2023-05-15T10:53:43.938" v="180" actId="26606"/>
          <ac:spMkLst>
            <pc:docMk/>
            <pc:sldMk cId="2953636382" sldId="420"/>
            <ac:spMk id="2" creationId="{712DCCC1-C674-5313-BB50-2E3B0DC3585D}"/>
          </ac:spMkLst>
        </pc:spChg>
        <pc:spChg chg="del">
          <ac:chgData name="Kysova, Kristina" userId="d72eb140-5aa7-4564-b5f3-50dab44f6c62" providerId="ADAL" clId="{2F9E49F3-4C53-49F1-AAD0-CCF67C10B76C}" dt="2023-05-15T10:49:26.695" v="137" actId="22"/>
          <ac:spMkLst>
            <pc:docMk/>
            <pc:sldMk cId="2953636382" sldId="420"/>
            <ac:spMk id="3" creationId="{1568ED49-EEFE-AECE-4209-CD9CF5F5F379}"/>
          </ac:spMkLst>
        </pc:spChg>
        <pc:spChg chg="mod modVis">
          <ac:chgData name="Kysova, Kristina" userId="d72eb140-5aa7-4564-b5f3-50dab44f6c62" providerId="ADAL" clId="{2F9E49F3-4C53-49F1-AAD0-CCF67C10B76C}" dt="2023-05-15T10:53:43.938" v="180" actId="26606"/>
          <ac:spMkLst>
            <pc:docMk/>
            <pc:sldMk cId="2953636382" sldId="420"/>
            <ac:spMk id="4" creationId="{7F49BBBD-B95E-E553-9FAD-901C5F9CF0C0}"/>
          </ac:spMkLst>
        </pc:spChg>
        <pc:spChg chg="del">
          <ac:chgData name="Kysova, Kristina" userId="d72eb140-5aa7-4564-b5f3-50dab44f6c62" providerId="ADAL" clId="{2F9E49F3-4C53-49F1-AAD0-CCF67C10B76C}" dt="2023-05-15T10:53:43.938" v="180" actId="26606"/>
          <ac:spMkLst>
            <pc:docMk/>
            <pc:sldMk cId="2953636382" sldId="420"/>
            <ac:spMk id="5" creationId="{2FF2F6BE-0184-20F1-374A-ECA51D65AA03}"/>
          </ac:spMkLst>
        </pc:spChg>
        <pc:picChg chg="add mod ord">
          <ac:chgData name="Kysova, Kristina" userId="d72eb140-5aa7-4564-b5f3-50dab44f6c62" providerId="ADAL" clId="{2F9E49F3-4C53-49F1-AAD0-CCF67C10B76C}" dt="2023-05-15T10:53:43.938" v="180" actId="26606"/>
          <ac:picMkLst>
            <pc:docMk/>
            <pc:sldMk cId="2953636382" sldId="420"/>
            <ac:picMk id="7" creationId="{CC56E6E4-63CC-2A85-9DB4-BF704198D346}"/>
          </ac:picMkLst>
        </pc:picChg>
      </pc:sldChg>
      <pc:sldChg chg="addSp delSp modSp new del mod modClrScheme chgLayout">
        <pc:chgData name="Kysova, Kristina" userId="d72eb140-5aa7-4564-b5f3-50dab44f6c62" providerId="ADAL" clId="{2F9E49F3-4C53-49F1-AAD0-CCF67C10B76C}" dt="2023-05-15T10:53:37.357" v="179" actId="47"/>
        <pc:sldMkLst>
          <pc:docMk/>
          <pc:sldMk cId="4202471618" sldId="421"/>
        </pc:sldMkLst>
        <pc:spChg chg="add del">
          <ac:chgData name="Kysova, Kristina" userId="d72eb140-5aa7-4564-b5f3-50dab44f6c62" providerId="ADAL" clId="{2F9E49F3-4C53-49F1-AAD0-CCF67C10B76C}" dt="2023-05-15T10:52:37.628" v="168" actId="26606"/>
          <ac:spMkLst>
            <pc:docMk/>
            <pc:sldMk cId="4202471618" sldId="421"/>
            <ac:spMk id="2" creationId="{40A87E12-D764-D5AA-7B07-1F1CC4C888DA}"/>
          </ac:spMkLst>
        </pc:spChg>
        <pc:spChg chg="del">
          <ac:chgData name="Kysova, Kristina" userId="d72eb140-5aa7-4564-b5f3-50dab44f6c62" providerId="ADAL" clId="{2F9E49F3-4C53-49F1-AAD0-CCF67C10B76C}" dt="2023-05-15T10:51:42.506" v="161" actId="22"/>
          <ac:spMkLst>
            <pc:docMk/>
            <pc:sldMk cId="4202471618" sldId="421"/>
            <ac:spMk id="3" creationId="{2154FA60-4B7A-B55E-787E-6C29337657BD}"/>
          </ac:spMkLst>
        </pc:spChg>
        <pc:spChg chg="mod modVis">
          <ac:chgData name="Kysova, Kristina" userId="d72eb140-5aa7-4564-b5f3-50dab44f6c62" providerId="ADAL" clId="{2F9E49F3-4C53-49F1-AAD0-CCF67C10B76C}" dt="2023-05-15T10:52:37.628" v="168" actId="26606"/>
          <ac:spMkLst>
            <pc:docMk/>
            <pc:sldMk cId="4202471618" sldId="421"/>
            <ac:spMk id="4" creationId="{06F54957-4EB8-F304-F8A2-3E80DA335D47}"/>
          </ac:spMkLst>
        </pc:spChg>
        <pc:spChg chg="add del">
          <ac:chgData name="Kysova, Kristina" userId="d72eb140-5aa7-4564-b5f3-50dab44f6c62" providerId="ADAL" clId="{2F9E49F3-4C53-49F1-AAD0-CCF67C10B76C}" dt="2023-05-15T10:52:37.628" v="168" actId="26606"/>
          <ac:spMkLst>
            <pc:docMk/>
            <pc:sldMk cId="4202471618" sldId="421"/>
            <ac:spMk id="5" creationId="{529B0CEF-9FE1-98ED-CF56-47D82E2957CD}"/>
          </ac:spMkLst>
        </pc:spChg>
        <pc:spChg chg="add del mod">
          <ac:chgData name="Kysova, Kristina" userId="d72eb140-5aa7-4564-b5f3-50dab44f6c62" providerId="ADAL" clId="{2F9E49F3-4C53-49F1-AAD0-CCF67C10B76C}" dt="2023-05-15T10:52:17.636" v="163" actId="26606"/>
          <ac:spMkLst>
            <pc:docMk/>
            <pc:sldMk cId="4202471618" sldId="421"/>
            <ac:spMk id="12" creationId="{4262561A-5543-7A78-1C5C-F4E0F721EDA0}"/>
          </ac:spMkLst>
        </pc:spChg>
        <pc:picChg chg="add mod ord">
          <ac:chgData name="Kysova, Kristina" userId="d72eb140-5aa7-4564-b5f3-50dab44f6c62" providerId="ADAL" clId="{2F9E49F3-4C53-49F1-AAD0-CCF67C10B76C}" dt="2023-05-15T10:52:52.864" v="171" actId="1076"/>
          <ac:picMkLst>
            <pc:docMk/>
            <pc:sldMk cId="4202471618" sldId="421"/>
            <ac:picMk id="7" creationId="{F265EDF6-27AC-873F-209C-4FB9DFDC1F98}"/>
          </ac:picMkLst>
        </pc:picChg>
      </pc:sldChg>
      <pc:sldChg chg="new del">
        <pc:chgData name="Kysova, Kristina" userId="d72eb140-5aa7-4564-b5f3-50dab44f6c62" providerId="ADAL" clId="{2F9E49F3-4C53-49F1-AAD0-CCF67C10B76C}" dt="2023-05-15T10:53:13.236" v="175" actId="680"/>
        <pc:sldMkLst>
          <pc:docMk/>
          <pc:sldMk cId="740358180" sldId="422"/>
        </pc:sldMkLst>
      </pc:sldChg>
      <pc:sldChg chg="addSp delSp modSp new mod modClrScheme chgLayout">
        <pc:chgData name="Kysova, Kristina" userId="d72eb140-5aa7-4564-b5f3-50dab44f6c62" providerId="ADAL" clId="{2F9E49F3-4C53-49F1-AAD0-CCF67C10B76C}" dt="2023-05-15T14:09:52.607" v="2237" actId="20577"/>
        <pc:sldMkLst>
          <pc:docMk/>
          <pc:sldMk cId="3447336278" sldId="422"/>
        </pc:sldMkLst>
        <pc:spChg chg="del">
          <ac:chgData name="Kysova, Kristina" userId="d72eb140-5aa7-4564-b5f3-50dab44f6c62" providerId="ADAL" clId="{2F9E49F3-4C53-49F1-AAD0-CCF67C10B76C}" dt="2023-05-15T10:53:34.154" v="178" actId="26606"/>
          <ac:spMkLst>
            <pc:docMk/>
            <pc:sldMk cId="3447336278" sldId="422"/>
            <ac:spMk id="2" creationId="{B22EECEF-14F8-C922-AB4C-7C9C8AD700D7}"/>
          </ac:spMkLst>
        </pc:spChg>
        <pc:spChg chg="del">
          <ac:chgData name="Kysova, Kristina" userId="d72eb140-5aa7-4564-b5f3-50dab44f6c62" providerId="ADAL" clId="{2F9E49F3-4C53-49F1-AAD0-CCF67C10B76C}" dt="2023-05-15T10:53:21.786" v="177" actId="22"/>
          <ac:spMkLst>
            <pc:docMk/>
            <pc:sldMk cId="3447336278" sldId="422"/>
            <ac:spMk id="3" creationId="{981DCF65-FC15-3701-9514-55AE79F02C76}"/>
          </ac:spMkLst>
        </pc:spChg>
        <pc:spChg chg="mod">
          <ac:chgData name="Kysova, Kristina" userId="d72eb140-5aa7-4564-b5f3-50dab44f6c62" providerId="ADAL" clId="{2F9E49F3-4C53-49F1-AAD0-CCF67C10B76C}" dt="2023-05-15T12:06:21.395" v="1918" actId="6549"/>
          <ac:spMkLst>
            <pc:docMk/>
            <pc:sldMk cId="3447336278" sldId="422"/>
            <ac:spMk id="4" creationId="{B030302E-9AEE-FF01-A8F9-C4CCBC78C762}"/>
          </ac:spMkLst>
        </pc:spChg>
        <pc:spChg chg="del">
          <ac:chgData name="Kysova, Kristina" userId="d72eb140-5aa7-4564-b5f3-50dab44f6c62" providerId="ADAL" clId="{2F9E49F3-4C53-49F1-AAD0-CCF67C10B76C}" dt="2023-05-15T10:53:34.154" v="178" actId="26606"/>
          <ac:spMkLst>
            <pc:docMk/>
            <pc:sldMk cId="3447336278" sldId="422"/>
            <ac:spMk id="5" creationId="{7AFA779F-45A6-320E-1691-97F3125E462D}"/>
          </ac:spMkLst>
        </pc:spChg>
        <pc:spChg chg="add mod">
          <ac:chgData name="Kysova, Kristina" userId="d72eb140-5aa7-4564-b5f3-50dab44f6c62" providerId="ADAL" clId="{2F9E49F3-4C53-49F1-AAD0-CCF67C10B76C}" dt="2023-05-15T14:09:52.607" v="2237" actId="20577"/>
          <ac:spMkLst>
            <pc:docMk/>
            <pc:sldMk cId="3447336278" sldId="422"/>
            <ac:spMk id="12" creationId="{B35C312C-7BFC-5FA4-08A8-C40D00C06922}"/>
          </ac:spMkLst>
        </pc:spChg>
        <pc:picChg chg="add mod ord">
          <ac:chgData name="Kysova, Kristina" userId="d72eb140-5aa7-4564-b5f3-50dab44f6c62" providerId="ADAL" clId="{2F9E49F3-4C53-49F1-AAD0-CCF67C10B76C}" dt="2023-05-15T10:53:34.154" v="178" actId="26606"/>
          <ac:picMkLst>
            <pc:docMk/>
            <pc:sldMk cId="3447336278" sldId="422"/>
            <ac:picMk id="7" creationId="{510C81CC-76C3-F8F9-C3FB-D586A90C150F}"/>
          </ac:picMkLst>
        </pc:picChg>
      </pc:sldChg>
      <pc:sldChg chg="addSp delSp modSp new mod modClrScheme chgLayout">
        <pc:chgData name="Kysova, Kristina" userId="d72eb140-5aa7-4564-b5f3-50dab44f6c62" providerId="ADAL" clId="{2F9E49F3-4C53-49F1-AAD0-CCF67C10B76C}" dt="2023-05-15T14:20:22.839" v="2262" actId="1076"/>
        <pc:sldMkLst>
          <pc:docMk/>
          <pc:sldMk cId="1080633154" sldId="423"/>
        </pc:sldMkLst>
        <pc:spChg chg="del">
          <ac:chgData name="Kysova, Kristina" userId="d72eb140-5aa7-4564-b5f3-50dab44f6c62" providerId="ADAL" clId="{2F9E49F3-4C53-49F1-AAD0-CCF67C10B76C}" dt="2023-05-15T10:55:12.856" v="200" actId="22"/>
          <ac:spMkLst>
            <pc:docMk/>
            <pc:sldMk cId="1080633154" sldId="423"/>
            <ac:spMk id="2" creationId="{CB8695AE-E52D-203C-C02D-7B035E387D5F}"/>
          </ac:spMkLst>
        </pc:spChg>
        <pc:spChg chg="add mod">
          <ac:chgData name="Kysova, Kristina" userId="d72eb140-5aa7-4564-b5f3-50dab44f6c62" providerId="ADAL" clId="{2F9E49F3-4C53-49F1-AAD0-CCF67C10B76C}" dt="2023-05-15T13:28:57.091" v="2018" actId="27636"/>
          <ac:spMkLst>
            <pc:docMk/>
            <pc:sldMk cId="1080633154" sldId="423"/>
            <ac:spMk id="6" creationId="{ACD324F3-9DF3-F1A1-51B9-5BF166D15378}"/>
          </ac:spMkLst>
        </pc:spChg>
        <pc:spChg chg="add mod">
          <ac:chgData name="Kysova, Kristina" userId="d72eb140-5aa7-4564-b5f3-50dab44f6c62" providerId="ADAL" clId="{2F9E49F3-4C53-49F1-AAD0-CCF67C10B76C}" dt="2023-05-15T10:55:56.188" v="235" actId="26606"/>
          <ac:spMkLst>
            <pc:docMk/>
            <pc:sldMk cId="1080633154" sldId="423"/>
            <ac:spMk id="7" creationId="{F64AF30C-E200-E1CA-D61E-66816D8FAA7A}"/>
          </ac:spMkLst>
        </pc:spChg>
        <pc:spChg chg="add mod">
          <ac:chgData name="Kysova, Kristina" userId="d72eb140-5aa7-4564-b5f3-50dab44f6c62" providerId="ADAL" clId="{2F9E49F3-4C53-49F1-AAD0-CCF67C10B76C}" dt="2023-05-15T11:01:06.374" v="270" actId="1076"/>
          <ac:spMkLst>
            <pc:docMk/>
            <pc:sldMk cId="1080633154" sldId="423"/>
            <ac:spMk id="8" creationId="{878E7850-1F47-6EF5-9287-B3BBA1229087}"/>
          </ac:spMkLst>
        </pc:spChg>
        <pc:spChg chg="add del mod">
          <ac:chgData name="Kysova, Kristina" userId="d72eb140-5aa7-4564-b5f3-50dab44f6c62" providerId="ADAL" clId="{2F9E49F3-4C53-49F1-AAD0-CCF67C10B76C}" dt="2023-05-15T10:55:23.489" v="202" actId="26606"/>
          <ac:spMkLst>
            <pc:docMk/>
            <pc:sldMk cId="1080633154" sldId="423"/>
            <ac:spMk id="9" creationId="{ACD324F3-9DF3-F1A1-51B9-5BF166D15378}"/>
          </ac:spMkLst>
        </pc:spChg>
        <pc:spChg chg="add del mod">
          <ac:chgData name="Kysova, Kristina" userId="d72eb140-5aa7-4564-b5f3-50dab44f6c62" providerId="ADAL" clId="{2F9E49F3-4C53-49F1-AAD0-CCF67C10B76C}" dt="2023-05-15T10:55:23.489" v="202" actId="26606"/>
          <ac:spMkLst>
            <pc:docMk/>
            <pc:sldMk cId="1080633154" sldId="423"/>
            <ac:spMk id="11" creationId="{F64AF30C-E200-E1CA-D61E-66816D8FAA7A}"/>
          </ac:spMkLst>
        </pc:spChg>
        <pc:picChg chg="add del mod ord modCrop">
          <ac:chgData name="Kysova, Kristina" userId="d72eb140-5aa7-4564-b5f3-50dab44f6c62" providerId="ADAL" clId="{2F9E49F3-4C53-49F1-AAD0-CCF67C10B76C}" dt="2023-05-15T10:59:17.661" v="256" actId="478"/>
          <ac:picMkLst>
            <pc:docMk/>
            <pc:sldMk cId="1080633154" sldId="423"/>
            <ac:picMk id="4" creationId="{F15842BD-A85A-C47D-4B85-5FBF0EF066B0}"/>
          </ac:picMkLst>
        </pc:picChg>
        <pc:picChg chg="add del mod">
          <ac:chgData name="Kysova, Kristina" userId="d72eb140-5aa7-4564-b5f3-50dab44f6c62" providerId="ADAL" clId="{2F9E49F3-4C53-49F1-AAD0-CCF67C10B76C}" dt="2023-05-15T11:00:08.495" v="264" actId="478"/>
          <ac:picMkLst>
            <pc:docMk/>
            <pc:sldMk cId="1080633154" sldId="423"/>
            <ac:picMk id="12" creationId="{A47844F7-98BD-D005-80AC-55FACEA035FA}"/>
          </ac:picMkLst>
        </pc:picChg>
        <pc:picChg chg="add mod">
          <ac:chgData name="Kysova, Kristina" userId="d72eb140-5aa7-4564-b5f3-50dab44f6c62" providerId="ADAL" clId="{2F9E49F3-4C53-49F1-AAD0-CCF67C10B76C}" dt="2023-05-15T14:20:22.839" v="2262" actId="1076"/>
          <ac:picMkLst>
            <pc:docMk/>
            <pc:sldMk cId="1080633154" sldId="423"/>
            <ac:picMk id="14" creationId="{6C4874BF-0FCE-D2AA-2907-A3B94D8AACBD}"/>
          </ac:picMkLst>
        </pc:picChg>
      </pc:sldChg>
      <pc:sldChg chg="addSp delSp modSp new del mod modClrScheme chgLayout">
        <pc:chgData name="Kysova, Kristina" userId="d72eb140-5aa7-4564-b5f3-50dab44f6c62" providerId="ADAL" clId="{2F9E49F3-4C53-49F1-AAD0-CCF67C10B76C}" dt="2023-05-15T10:58:50.692" v="255" actId="47"/>
        <pc:sldMkLst>
          <pc:docMk/>
          <pc:sldMk cId="326793225" sldId="424"/>
        </pc:sldMkLst>
        <pc:spChg chg="del">
          <ac:chgData name="Kysova, Kristina" userId="d72eb140-5aa7-4564-b5f3-50dab44f6c62" providerId="ADAL" clId="{2F9E49F3-4C53-49F1-AAD0-CCF67C10B76C}" dt="2023-05-15T10:57:20.900" v="242" actId="26606"/>
          <ac:spMkLst>
            <pc:docMk/>
            <pc:sldMk cId="326793225" sldId="424"/>
            <ac:spMk id="2" creationId="{6F7E8EA9-6331-DEF2-5E91-1731185C5BF6}"/>
          </ac:spMkLst>
        </pc:spChg>
        <pc:spChg chg="add mod">
          <ac:chgData name="Kysova, Kristina" userId="d72eb140-5aa7-4564-b5f3-50dab44f6c62" providerId="ADAL" clId="{2F9E49F3-4C53-49F1-AAD0-CCF67C10B76C}" dt="2023-05-15T10:57:20.900" v="242" actId="26606"/>
          <ac:spMkLst>
            <pc:docMk/>
            <pc:sldMk cId="326793225" sldId="424"/>
            <ac:spMk id="9" creationId="{53D1643F-7259-F20A-8A89-45E734130289}"/>
          </ac:spMkLst>
        </pc:spChg>
        <pc:spChg chg="add mod">
          <ac:chgData name="Kysova, Kristina" userId="d72eb140-5aa7-4564-b5f3-50dab44f6c62" providerId="ADAL" clId="{2F9E49F3-4C53-49F1-AAD0-CCF67C10B76C}" dt="2023-05-15T10:57:20.900" v="242" actId="26606"/>
          <ac:spMkLst>
            <pc:docMk/>
            <pc:sldMk cId="326793225" sldId="424"/>
            <ac:spMk id="11" creationId="{15E56B7D-EE24-6340-64BB-0D443DB5F578}"/>
          </ac:spMkLst>
        </pc:spChg>
        <pc:picChg chg="add del mod">
          <ac:chgData name="Kysova, Kristina" userId="d72eb140-5aa7-4564-b5f3-50dab44f6c62" providerId="ADAL" clId="{2F9E49F3-4C53-49F1-AAD0-CCF67C10B76C}" dt="2023-05-15T10:58:23.812" v="251" actId="478"/>
          <ac:picMkLst>
            <pc:docMk/>
            <pc:sldMk cId="326793225" sldId="424"/>
            <ac:picMk id="4" creationId="{88F78C4F-41EB-BC68-DC93-D9D6F81101E9}"/>
          </ac:picMkLst>
        </pc:picChg>
      </pc:sldChg>
      <pc:sldChg chg="addSp modSp new del mod">
        <pc:chgData name="Kysova, Kristina" userId="d72eb140-5aa7-4564-b5f3-50dab44f6c62" providerId="ADAL" clId="{2F9E49F3-4C53-49F1-AAD0-CCF67C10B76C}" dt="2023-05-15T13:14:34.264" v="1944" actId="47"/>
        <pc:sldMkLst>
          <pc:docMk/>
          <pc:sldMk cId="3318087369" sldId="424"/>
        </pc:sldMkLst>
        <pc:spChg chg="mod">
          <ac:chgData name="Kysova, Kristina" userId="d72eb140-5aa7-4564-b5f3-50dab44f6c62" providerId="ADAL" clId="{2F9E49F3-4C53-49F1-AAD0-CCF67C10B76C}" dt="2023-05-15T11:02:33.357" v="279" actId="6549"/>
          <ac:spMkLst>
            <pc:docMk/>
            <pc:sldMk cId="3318087369" sldId="424"/>
            <ac:spMk id="4" creationId="{E6B0C9B9-C342-C509-39D6-A3FE36B2763D}"/>
          </ac:spMkLst>
        </pc:spChg>
        <pc:picChg chg="add mod">
          <ac:chgData name="Kysova, Kristina" userId="d72eb140-5aa7-4564-b5f3-50dab44f6c62" providerId="ADAL" clId="{2F9E49F3-4C53-49F1-AAD0-CCF67C10B76C}" dt="2023-05-15T11:02:07.956" v="276" actId="14100"/>
          <ac:picMkLst>
            <pc:docMk/>
            <pc:sldMk cId="3318087369" sldId="424"/>
            <ac:picMk id="7" creationId="{2CA4B236-E4BC-9D69-D0C2-3FE963FDBFB3}"/>
          </ac:picMkLst>
        </pc:picChg>
      </pc:sldChg>
      <pc:sldChg chg="addSp modSp new del mod">
        <pc:chgData name="Kysova, Kristina" userId="d72eb140-5aa7-4564-b5f3-50dab44f6c62" providerId="ADAL" clId="{2F9E49F3-4C53-49F1-AAD0-CCF67C10B76C}" dt="2023-05-15T11:11:29.263" v="352" actId="47"/>
        <pc:sldMkLst>
          <pc:docMk/>
          <pc:sldMk cId="461593058" sldId="425"/>
        </pc:sldMkLst>
        <pc:graphicFrameChg chg="add modGraphic">
          <ac:chgData name="Kysova, Kristina" userId="d72eb140-5aa7-4564-b5f3-50dab44f6c62" providerId="ADAL" clId="{2F9E49F3-4C53-49F1-AAD0-CCF67C10B76C}" dt="2023-05-15T11:11:11.957" v="351" actId="14100"/>
          <ac:graphicFrameMkLst>
            <pc:docMk/>
            <pc:sldMk cId="461593058" sldId="425"/>
            <ac:graphicFrameMk id="3" creationId="{FE19705A-550D-DBEF-8D53-015D8862E0E6}"/>
          </ac:graphicFrameMkLst>
        </pc:graphicFrameChg>
      </pc:sldChg>
      <pc:sldChg chg="modSp new del mod">
        <pc:chgData name="Kysova, Kristina" userId="d72eb140-5aa7-4564-b5f3-50dab44f6c62" providerId="ADAL" clId="{2F9E49F3-4C53-49F1-AAD0-CCF67C10B76C}" dt="2023-05-15T11:56:31.846" v="1626" actId="47"/>
        <pc:sldMkLst>
          <pc:docMk/>
          <pc:sldMk cId="1101322143" sldId="425"/>
        </pc:sldMkLst>
        <pc:spChg chg="mod">
          <ac:chgData name="Kysova, Kristina" userId="d72eb140-5aa7-4564-b5f3-50dab44f6c62" providerId="ADAL" clId="{2F9E49F3-4C53-49F1-AAD0-CCF67C10B76C}" dt="2023-05-15T11:33:38.911" v="546" actId="20577"/>
          <ac:spMkLst>
            <pc:docMk/>
            <pc:sldMk cId="1101322143" sldId="425"/>
            <ac:spMk id="2" creationId="{642F4B24-1E80-023D-67D3-21F4DFCF7561}"/>
          </ac:spMkLst>
        </pc:spChg>
        <pc:spChg chg="mod">
          <ac:chgData name="Kysova, Kristina" userId="d72eb140-5aa7-4564-b5f3-50dab44f6c62" providerId="ADAL" clId="{2F9E49F3-4C53-49F1-AAD0-CCF67C10B76C}" dt="2023-05-15T11:35:40.793" v="753" actId="20577"/>
          <ac:spMkLst>
            <pc:docMk/>
            <pc:sldMk cId="1101322143" sldId="425"/>
            <ac:spMk id="3" creationId="{17485A2E-AAA5-001B-79E0-88F59D1346E1}"/>
          </ac:spMkLst>
        </pc:spChg>
      </pc:sldChg>
      <pc:sldChg chg="new del">
        <pc:chgData name="Kysova, Kristina" userId="d72eb140-5aa7-4564-b5f3-50dab44f6c62" providerId="ADAL" clId="{2F9E49F3-4C53-49F1-AAD0-CCF67C10B76C}" dt="2023-05-15T11:07:19.489" v="288" actId="47"/>
        <pc:sldMkLst>
          <pc:docMk/>
          <pc:sldMk cId="1366368248" sldId="425"/>
        </pc:sldMkLst>
      </pc:sldChg>
      <pc:sldChg chg="new del">
        <pc:chgData name="Kysova, Kristina" userId="d72eb140-5aa7-4564-b5f3-50dab44f6c62" providerId="ADAL" clId="{2F9E49F3-4C53-49F1-AAD0-CCF67C10B76C}" dt="2023-05-15T11:22:54.264" v="383" actId="47"/>
        <pc:sldMkLst>
          <pc:docMk/>
          <pc:sldMk cId="1446705457" sldId="425"/>
        </pc:sldMkLst>
      </pc:sldChg>
      <pc:sldChg chg="new del">
        <pc:chgData name="Kysova, Kristina" userId="d72eb140-5aa7-4564-b5f3-50dab44f6c62" providerId="ADAL" clId="{2F9E49F3-4C53-49F1-AAD0-CCF67C10B76C}" dt="2023-05-15T11:05:08.358" v="282" actId="47"/>
        <pc:sldMkLst>
          <pc:docMk/>
          <pc:sldMk cId="3973664953" sldId="425"/>
        </pc:sldMkLst>
      </pc:sldChg>
      <pc:sldChg chg="addSp delSp new del mod">
        <pc:chgData name="Kysova, Kristina" userId="d72eb140-5aa7-4564-b5f3-50dab44f6c62" providerId="ADAL" clId="{2F9E49F3-4C53-49F1-AAD0-CCF67C10B76C}" dt="2023-05-15T11:36:24.854" v="758" actId="47"/>
        <pc:sldMkLst>
          <pc:docMk/>
          <pc:sldMk cId="1718653534" sldId="426"/>
        </pc:sldMkLst>
        <pc:spChg chg="add del">
          <ac:chgData name="Kysova, Kristina" userId="d72eb140-5aa7-4564-b5f3-50dab44f6c62" providerId="ADAL" clId="{2F9E49F3-4C53-49F1-AAD0-CCF67C10B76C}" dt="2023-05-15T11:36:17.714" v="756" actId="22"/>
          <ac:spMkLst>
            <pc:docMk/>
            <pc:sldMk cId="1718653534" sldId="426"/>
            <ac:spMk id="7" creationId="{A07D22D8-4DF4-D16A-C144-EAC93774546D}"/>
          </ac:spMkLst>
        </pc:spChg>
      </pc:sldChg>
      <pc:sldChg chg="modSp add del mod">
        <pc:chgData name="Kysova, Kristina" userId="d72eb140-5aa7-4564-b5f3-50dab44f6c62" providerId="ADAL" clId="{2F9E49F3-4C53-49F1-AAD0-CCF67C10B76C}" dt="2023-05-15T13:00:21.462" v="1938" actId="47"/>
        <pc:sldMkLst>
          <pc:docMk/>
          <pc:sldMk cId="375272231" sldId="427"/>
        </pc:sldMkLst>
        <pc:spChg chg="mod">
          <ac:chgData name="Kysova, Kristina" userId="d72eb140-5aa7-4564-b5f3-50dab44f6c62" providerId="ADAL" clId="{2F9E49F3-4C53-49F1-AAD0-CCF67C10B76C}" dt="2023-05-15T12:04:53.615" v="1904" actId="2711"/>
          <ac:spMkLst>
            <pc:docMk/>
            <pc:sldMk cId="375272231" sldId="427"/>
            <ac:spMk id="1084" creationId="{00000000-0000-0000-0000-000000000000}"/>
          </ac:spMkLst>
        </pc:spChg>
        <pc:graphicFrameChg chg="mod modGraphic">
          <ac:chgData name="Kysova, Kristina" userId="d72eb140-5aa7-4564-b5f3-50dab44f6c62" providerId="ADAL" clId="{2F9E49F3-4C53-49F1-AAD0-CCF67C10B76C}" dt="2023-05-15T12:01:17.939" v="1865" actId="20577"/>
          <ac:graphicFrameMkLst>
            <pc:docMk/>
            <pc:sldMk cId="375272231" sldId="427"/>
            <ac:graphicFrameMk id="1086" creationId="{00000000-0000-0000-0000-000000000000}"/>
          </ac:graphicFrameMkLst>
        </pc:graphicFrameChg>
      </pc:sldChg>
      <pc:sldChg chg="addSp new del mod">
        <pc:chgData name="Kysova, Kristina" userId="d72eb140-5aa7-4564-b5f3-50dab44f6c62" providerId="ADAL" clId="{2F9E49F3-4C53-49F1-AAD0-CCF67C10B76C}" dt="2023-05-15T12:59:28.591" v="1929" actId="47"/>
        <pc:sldMkLst>
          <pc:docMk/>
          <pc:sldMk cId="3172110903" sldId="428"/>
        </pc:sldMkLst>
        <pc:spChg chg="add">
          <ac:chgData name="Kysova, Kristina" userId="d72eb140-5aa7-4564-b5f3-50dab44f6c62" providerId="ADAL" clId="{2F9E49F3-4C53-49F1-AAD0-CCF67C10B76C}" dt="2023-05-15T12:59:13.449" v="1927" actId="22"/>
          <ac:spMkLst>
            <pc:docMk/>
            <pc:sldMk cId="3172110903" sldId="428"/>
            <ac:spMk id="7" creationId="{4572235F-3E6B-8047-4CD0-6CA23CFD5376}"/>
          </ac:spMkLst>
        </pc:spChg>
      </pc:sldChg>
      <pc:sldChg chg="modSp new del mod">
        <pc:chgData name="Kysova, Kristina" userId="d72eb140-5aa7-4564-b5f3-50dab44f6c62" providerId="ADAL" clId="{2F9E49F3-4C53-49F1-AAD0-CCF67C10B76C}" dt="2023-05-15T12:58:36.024" v="1925" actId="680"/>
        <pc:sldMkLst>
          <pc:docMk/>
          <pc:sldMk cId="3439009362" sldId="428"/>
        </pc:sldMkLst>
        <pc:spChg chg="mod">
          <ac:chgData name="Kysova, Kristina" userId="d72eb140-5aa7-4564-b5f3-50dab44f6c62" providerId="ADAL" clId="{2F9E49F3-4C53-49F1-AAD0-CCF67C10B76C}" dt="2023-05-15T12:58:35.455" v="1924"/>
          <ac:spMkLst>
            <pc:docMk/>
            <pc:sldMk cId="3439009362" sldId="428"/>
            <ac:spMk id="2" creationId="{EF79D479-0C13-FD8C-A55B-B1514AFBC8E7}"/>
          </ac:spMkLst>
        </pc:spChg>
        <pc:spChg chg="mod">
          <ac:chgData name="Kysova, Kristina" userId="d72eb140-5aa7-4564-b5f3-50dab44f6c62" providerId="ADAL" clId="{2F9E49F3-4C53-49F1-AAD0-CCF67C10B76C}" dt="2023-05-15T12:58:34.136" v="1923"/>
          <ac:spMkLst>
            <pc:docMk/>
            <pc:sldMk cId="3439009362" sldId="428"/>
            <ac:spMk id="3" creationId="{2EA51501-924B-A351-0111-607FB8A7D3E9}"/>
          </ac:spMkLst>
        </pc:spChg>
      </pc:sldChg>
      <pc:sldChg chg="addSp delSp modSp add mod">
        <pc:chgData name="Kysova, Kristina" userId="d72eb140-5aa7-4564-b5f3-50dab44f6c62" providerId="ADAL" clId="{2F9E49F3-4C53-49F1-AAD0-CCF67C10B76C}" dt="2023-05-15T13:00:15.672" v="1937" actId="1076"/>
        <pc:sldMkLst>
          <pc:docMk/>
          <pc:sldMk cId="2996279300" sldId="429"/>
        </pc:sldMkLst>
        <pc:spChg chg="add del mod">
          <ac:chgData name="Kysova, Kristina" userId="d72eb140-5aa7-4564-b5f3-50dab44f6c62" providerId="ADAL" clId="{2F9E49F3-4C53-49F1-AAD0-CCF67C10B76C}" dt="2023-05-15T13:00:08.772" v="1936" actId="478"/>
          <ac:spMkLst>
            <pc:docMk/>
            <pc:sldMk cId="2996279300" sldId="429"/>
            <ac:spMk id="3" creationId="{1F6FC3C1-9902-0A86-85B7-F8942D87B790}"/>
          </ac:spMkLst>
        </pc:spChg>
        <pc:spChg chg="mod">
          <ac:chgData name="Kysova, Kristina" userId="d72eb140-5aa7-4564-b5f3-50dab44f6c62" providerId="ADAL" clId="{2F9E49F3-4C53-49F1-AAD0-CCF67C10B76C}" dt="2023-05-15T12:59:46.777" v="1933" actId="27636"/>
          <ac:spMkLst>
            <pc:docMk/>
            <pc:sldMk cId="2996279300" sldId="429"/>
            <ac:spMk id="12" creationId="{B35C312C-7BFC-5FA4-08A8-C40D00C06922}"/>
          </ac:spMkLst>
        </pc:spChg>
        <pc:graphicFrameChg chg="add mod">
          <ac:chgData name="Kysova, Kristina" userId="d72eb140-5aa7-4564-b5f3-50dab44f6c62" providerId="ADAL" clId="{2F9E49F3-4C53-49F1-AAD0-CCF67C10B76C}" dt="2023-05-15T13:00:15.672" v="1937" actId="1076"/>
          <ac:graphicFrameMkLst>
            <pc:docMk/>
            <pc:sldMk cId="2996279300" sldId="429"/>
            <ac:graphicFrameMk id="5" creationId="{31D93316-1738-76BA-A018-EE1348173CF3}"/>
          </ac:graphicFrameMkLst>
        </pc:graphicFrameChg>
        <pc:picChg chg="del">
          <ac:chgData name="Kysova, Kristina" userId="d72eb140-5aa7-4564-b5f3-50dab44f6c62" providerId="ADAL" clId="{2F9E49F3-4C53-49F1-AAD0-CCF67C10B76C}" dt="2023-05-15T12:59:56.542" v="1934" actId="478"/>
          <ac:picMkLst>
            <pc:docMk/>
            <pc:sldMk cId="2996279300" sldId="429"/>
            <ac:picMk id="7" creationId="{510C81CC-76C3-F8F9-C3FB-D586A90C150F}"/>
          </ac:picMkLst>
        </pc:picChg>
      </pc:sldChg>
      <pc:sldChg chg="delSp modSp add mod">
        <pc:chgData name="Kysova, Kristina" userId="d72eb140-5aa7-4564-b5f3-50dab44f6c62" providerId="ADAL" clId="{2F9E49F3-4C53-49F1-AAD0-CCF67C10B76C}" dt="2023-05-15T14:13:14.539" v="2247" actId="478"/>
        <pc:sldMkLst>
          <pc:docMk/>
          <pc:sldMk cId="0" sldId="430"/>
        </pc:sldMkLst>
        <pc:spChg chg="mod">
          <ac:chgData name="Kysova, Kristina" userId="d72eb140-5aa7-4564-b5f3-50dab44f6c62" providerId="ADAL" clId="{2F9E49F3-4C53-49F1-AAD0-CCF67C10B76C}" dt="2023-05-15T14:12:26.313" v="2244" actId="207"/>
          <ac:spMkLst>
            <pc:docMk/>
            <pc:sldMk cId="0" sldId="430"/>
            <ac:spMk id="1176" creationId="{00000000-0000-0000-0000-000000000000}"/>
          </ac:spMkLst>
        </pc:spChg>
        <pc:spChg chg="del mod">
          <ac:chgData name="Kysova, Kristina" userId="d72eb140-5aa7-4564-b5f3-50dab44f6c62" providerId="ADAL" clId="{2F9E49F3-4C53-49F1-AAD0-CCF67C10B76C}" dt="2023-05-15T14:13:14.539" v="2247" actId="478"/>
          <ac:spMkLst>
            <pc:docMk/>
            <pc:sldMk cId="0" sldId="430"/>
            <ac:spMk id="1178" creationId="{00000000-0000-0000-0000-000000000000}"/>
          </ac:spMkLst>
        </pc:spChg>
        <pc:spChg chg="mod">
          <ac:chgData name="Kysova, Kristina" userId="d72eb140-5aa7-4564-b5f3-50dab44f6c62" providerId="ADAL" clId="{2F9E49F3-4C53-49F1-AAD0-CCF67C10B76C}" dt="2023-05-15T13:41:00.587" v="2037" actId="1076"/>
          <ac:spMkLst>
            <pc:docMk/>
            <pc:sldMk cId="0" sldId="430"/>
            <ac:spMk id="1182" creationId="{00000000-0000-0000-0000-000000000000}"/>
          </ac:spMkLst>
        </pc:spChg>
        <pc:graphicFrameChg chg="mod modGraphic">
          <ac:chgData name="Kysova, Kristina" userId="d72eb140-5aa7-4564-b5f3-50dab44f6c62" providerId="ADAL" clId="{2F9E49F3-4C53-49F1-AAD0-CCF67C10B76C}" dt="2023-05-15T14:12:00.968" v="2243" actId="207"/>
          <ac:graphicFrameMkLst>
            <pc:docMk/>
            <pc:sldMk cId="0" sldId="430"/>
            <ac:graphicFrameMk id="1177" creationId="{00000000-0000-0000-0000-000000000000}"/>
          </ac:graphicFrameMkLst>
        </pc:graphicFrameChg>
      </pc:sldChg>
      <pc:sldChg chg="addSp delSp modSp new mod ord">
        <pc:chgData name="Kysova, Kristina" userId="d72eb140-5aa7-4564-b5f3-50dab44f6c62" providerId="ADAL" clId="{2F9E49F3-4C53-49F1-AAD0-CCF67C10B76C}" dt="2023-05-15T14:23:54.873" v="2271" actId="1076"/>
        <pc:sldMkLst>
          <pc:docMk/>
          <pc:sldMk cId="3133248780" sldId="431"/>
        </pc:sldMkLst>
        <pc:spChg chg="add del mod">
          <ac:chgData name="Kysova, Kristina" userId="d72eb140-5aa7-4564-b5f3-50dab44f6c62" providerId="ADAL" clId="{2F9E49F3-4C53-49F1-AAD0-CCF67C10B76C}" dt="2023-05-15T14:18:15.157" v="2252" actId="478"/>
          <ac:spMkLst>
            <pc:docMk/>
            <pc:sldMk cId="3133248780" sldId="431"/>
            <ac:spMk id="5" creationId="{22ECCC3A-ABD8-4A48-34B6-E97B84B905AE}"/>
          </ac:spMkLst>
        </pc:spChg>
        <pc:spChg chg="add del">
          <ac:chgData name="Kysova, Kristina" userId="d72eb140-5aa7-4564-b5f3-50dab44f6c62" providerId="ADAL" clId="{2F9E49F3-4C53-49F1-AAD0-CCF67C10B76C}" dt="2023-05-15T14:18:19.327" v="2254" actId="22"/>
          <ac:spMkLst>
            <pc:docMk/>
            <pc:sldMk cId="3133248780" sldId="431"/>
            <ac:spMk id="7" creationId="{71A7DBBC-1879-0EDF-14EC-458083BAE44B}"/>
          </ac:spMkLst>
        </pc:spChg>
        <pc:picChg chg="add mod">
          <ac:chgData name="Kysova, Kristina" userId="d72eb140-5aa7-4564-b5f3-50dab44f6c62" providerId="ADAL" clId="{2F9E49F3-4C53-49F1-AAD0-CCF67C10B76C}" dt="2023-05-15T14:20:11.099" v="2261" actId="1076"/>
          <ac:picMkLst>
            <pc:docMk/>
            <pc:sldMk cId="3133248780" sldId="431"/>
            <ac:picMk id="8" creationId="{24CE14C1-4443-E920-7282-AB8521F5C6F0}"/>
          </ac:picMkLst>
        </pc:picChg>
        <pc:picChg chg="add mod">
          <ac:chgData name="Kysova, Kristina" userId="d72eb140-5aa7-4564-b5f3-50dab44f6c62" providerId="ADAL" clId="{2F9E49F3-4C53-49F1-AAD0-CCF67C10B76C}" dt="2023-05-15T14:23:54.873" v="2271" actId="1076"/>
          <ac:picMkLst>
            <pc:docMk/>
            <pc:sldMk cId="3133248780" sldId="431"/>
            <ac:picMk id="9" creationId="{4B74A61B-50AF-5295-1C46-801AAE123B83}"/>
          </ac:picMkLst>
        </pc:picChg>
      </pc:sldChg>
      <pc:sldMasterChg chg="delSldLayout">
        <pc:chgData name="Kysova, Kristina" userId="d72eb140-5aa7-4564-b5f3-50dab44f6c62" providerId="ADAL" clId="{2F9E49F3-4C53-49F1-AAD0-CCF67C10B76C}" dt="2023-05-15T10:53:37.357" v="179" actId="47"/>
        <pc:sldMasterMkLst>
          <pc:docMk/>
          <pc:sldMasterMk cId="3276242647" sldId="2147483785"/>
        </pc:sldMasterMkLst>
        <pc:sldLayoutChg chg="del">
          <pc:chgData name="Kysova, Kristina" userId="d72eb140-5aa7-4564-b5f3-50dab44f6c62" providerId="ADAL" clId="{2F9E49F3-4C53-49F1-AAD0-CCF67C10B76C}" dt="2023-05-15T10:53:37.357" v="179" actId="47"/>
          <pc:sldLayoutMkLst>
            <pc:docMk/>
            <pc:sldMasterMk cId="3276242647" sldId="2147483785"/>
            <pc:sldLayoutMk cId="2617558029" sldId="2147483784"/>
          </pc:sldLayoutMkLst>
        </pc:sldLayout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kristina.kysova@tdsynnex.co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kristina.kysova@tdsynnex.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A873B-9E54-4299-93A4-07CC9A74F9E2}"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AE0F4052-BBE2-45D6-9F23-0CB3F315CECA}">
      <dgm:prSet/>
      <dgm:spPr/>
      <dgm:t>
        <a:bodyPr/>
        <a:lstStyle/>
        <a:p>
          <a:r>
            <a:rPr lang="cs-CZ" dirty="0"/>
            <a:t>+420 602 142 515</a:t>
          </a:r>
          <a:endParaRPr lang="en-US" dirty="0"/>
        </a:p>
      </dgm:t>
    </dgm:pt>
    <dgm:pt modelId="{D605666E-74AB-45D4-A3B5-782FA9C00DCF}" type="parTrans" cxnId="{0AE85642-CC0F-45F9-BE53-588A1C05FB24}">
      <dgm:prSet/>
      <dgm:spPr/>
      <dgm:t>
        <a:bodyPr/>
        <a:lstStyle/>
        <a:p>
          <a:endParaRPr lang="cs-CZ"/>
        </a:p>
      </dgm:t>
    </dgm:pt>
    <dgm:pt modelId="{D0B0AA3A-6116-4662-B996-A2148F0724AA}" type="sibTrans" cxnId="{0AE85642-CC0F-45F9-BE53-588A1C05FB24}">
      <dgm:prSet/>
      <dgm:spPr/>
      <dgm:t>
        <a:bodyPr/>
        <a:lstStyle/>
        <a:p>
          <a:endParaRPr lang="cs-CZ"/>
        </a:p>
      </dgm:t>
    </dgm:pt>
    <dgm:pt modelId="{A96D20BB-6F54-4064-B6F7-C52E1AAD1570}">
      <dgm:prSet custT="1"/>
      <dgm:spPr/>
      <dgm:t>
        <a:bodyPr/>
        <a:lstStyle/>
        <a:p>
          <a:r>
            <a:rPr lang="cs-CZ" sz="2000" dirty="0"/>
            <a:t>Kristína </a:t>
          </a:r>
          <a:r>
            <a:rPr lang="cs-CZ" sz="2000" dirty="0" err="1"/>
            <a:t>Kyšová</a:t>
          </a:r>
          <a:endParaRPr lang="cs-CZ" sz="2000" dirty="0"/>
        </a:p>
        <a:p>
          <a:r>
            <a:rPr lang="cs-CZ" sz="1400" dirty="0"/>
            <a:t>Business Development Manager </a:t>
          </a:r>
          <a:endParaRPr lang="en-US" sz="1400" dirty="0"/>
        </a:p>
      </dgm:t>
    </dgm:pt>
    <dgm:pt modelId="{57753CC3-6172-4D48-BA5D-26299F10B4FB}" type="sibTrans" cxnId="{D5772313-F106-4B43-84E5-0E42E93E6C5A}">
      <dgm:prSet/>
      <dgm:spPr/>
      <dgm:t>
        <a:bodyPr/>
        <a:lstStyle/>
        <a:p>
          <a:endParaRPr lang="en-US"/>
        </a:p>
      </dgm:t>
    </dgm:pt>
    <dgm:pt modelId="{0AAC2D70-FD23-42CF-98E9-ED6A854574C9}" type="parTrans" cxnId="{D5772313-F106-4B43-84E5-0E42E93E6C5A}">
      <dgm:prSet/>
      <dgm:spPr/>
      <dgm:t>
        <a:bodyPr/>
        <a:lstStyle/>
        <a:p>
          <a:endParaRPr lang="en-US"/>
        </a:p>
      </dgm:t>
    </dgm:pt>
    <dgm:pt modelId="{7C8F9481-960F-4714-A53C-C482B6EF6BB4}">
      <dgm:prSet/>
      <dgm:spPr/>
      <dgm:t>
        <a:bodyPr/>
        <a:lstStyle/>
        <a:p>
          <a:r>
            <a:rPr lang="cs-CZ" b="0" i="0" baseline="0" dirty="0">
              <a:solidFill>
                <a:srgbClr val="005758"/>
              </a:solidFill>
              <a:hlinkClick xmlns:r="http://schemas.openxmlformats.org/officeDocument/2006/relationships" r:id="rId1">
                <a:extLst>
                  <a:ext uri="{A12FA001-AC4F-418D-AE19-62706E023703}">
                    <ahyp:hlinkClr xmlns:ahyp="http://schemas.microsoft.com/office/drawing/2018/hyperlinkcolor" val="tx"/>
                  </a:ext>
                </a:extLst>
              </a:hlinkClick>
            </a:rPr>
            <a:t>kristina.kysova@tdsynne</a:t>
          </a:r>
          <a:r>
            <a:rPr lang="cs-CZ" dirty="0">
              <a:solidFill>
                <a:srgbClr val="005758"/>
              </a:solidFill>
              <a:hlinkClick xmlns:r="http://schemas.openxmlformats.org/officeDocument/2006/relationships" r:id="rId1">
                <a:extLst>
                  <a:ext uri="{A12FA001-AC4F-418D-AE19-62706E023703}">
                    <ahyp:hlinkClr xmlns:ahyp="http://schemas.microsoft.com/office/drawing/2018/hyperlinkcolor" val="tx"/>
                  </a:ext>
                </a:extLst>
              </a:hlinkClick>
            </a:rPr>
            <a:t>x.com</a:t>
          </a:r>
          <a:endParaRPr lang="en-US" dirty="0">
            <a:solidFill>
              <a:srgbClr val="005758"/>
            </a:solidFill>
          </a:endParaRPr>
        </a:p>
      </dgm:t>
    </dgm:pt>
    <dgm:pt modelId="{F654B345-1CBE-4610-A5BA-F14DEA4110CD}" type="sibTrans" cxnId="{18EDF5A6-D1AD-45B7-81C0-E8BD826E38CE}">
      <dgm:prSet/>
      <dgm:spPr/>
      <dgm:t>
        <a:bodyPr/>
        <a:lstStyle/>
        <a:p>
          <a:endParaRPr lang="en-US"/>
        </a:p>
      </dgm:t>
    </dgm:pt>
    <dgm:pt modelId="{2CE2F4BA-0DE9-40CE-8C95-9E16DFB73916}" type="parTrans" cxnId="{18EDF5A6-D1AD-45B7-81C0-E8BD826E38CE}">
      <dgm:prSet/>
      <dgm:spPr/>
      <dgm:t>
        <a:bodyPr/>
        <a:lstStyle/>
        <a:p>
          <a:endParaRPr lang="en-US"/>
        </a:p>
      </dgm:t>
    </dgm:pt>
    <dgm:pt modelId="{B9D7369D-EA5D-45BD-A2CE-63BB410E9017}">
      <dgm:prSet/>
      <dgm:spPr/>
      <dgm:t>
        <a:bodyPr/>
        <a:lstStyle/>
        <a:p>
          <a:r>
            <a:rPr lang="cs-CZ" u="sng" dirty="0"/>
            <a:t>paloaltonetworks_cz</a:t>
          </a:r>
          <a:r>
            <a:rPr lang="cs-CZ" b="0" i="0" u="sng" baseline="0" dirty="0">
              <a:solidFill>
                <a:srgbClr val="005758"/>
              </a:solidFill>
              <a:hlinkClick xmlns:r="http://schemas.openxmlformats.org/officeDocument/2006/relationships" r:id="rId1">
                <a:extLst>
                  <a:ext uri="{A12FA001-AC4F-418D-AE19-62706E023703}">
                    <ahyp:hlinkClr xmlns:ahyp="http://schemas.microsoft.com/office/drawing/2018/hyperlinkcolor" val="tx"/>
                  </a:ext>
                </a:extLst>
              </a:hlinkClick>
            </a:rPr>
            <a:t>@</a:t>
          </a:r>
          <a:r>
            <a:rPr lang="cs-CZ" b="0" i="0" baseline="0" dirty="0">
              <a:solidFill>
                <a:srgbClr val="005758"/>
              </a:solidFill>
              <a:hlinkClick xmlns:r="http://schemas.openxmlformats.org/officeDocument/2006/relationships" r:id="rId1">
                <a:extLst>
                  <a:ext uri="{A12FA001-AC4F-418D-AE19-62706E023703}">
                    <ahyp:hlinkClr xmlns:ahyp="http://schemas.microsoft.com/office/drawing/2018/hyperlinkcolor" val="tx"/>
                  </a:ext>
                </a:extLst>
              </a:hlinkClick>
            </a:rPr>
            <a:t>tdsynne</a:t>
          </a:r>
          <a:r>
            <a:rPr lang="cs-CZ" dirty="0">
              <a:solidFill>
                <a:srgbClr val="005758"/>
              </a:solidFill>
              <a:hlinkClick xmlns:r="http://schemas.openxmlformats.org/officeDocument/2006/relationships" r:id="rId1">
                <a:extLst>
                  <a:ext uri="{A12FA001-AC4F-418D-AE19-62706E023703}">
                    <ahyp:hlinkClr xmlns:ahyp="http://schemas.microsoft.com/office/drawing/2018/hyperlinkcolor" val="tx"/>
                  </a:ext>
                </a:extLst>
              </a:hlinkClick>
            </a:rPr>
            <a:t>x.com</a:t>
          </a:r>
          <a:endParaRPr lang="en-US" dirty="0"/>
        </a:p>
      </dgm:t>
    </dgm:pt>
    <dgm:pt modelId="{D27B1055-FECE-43FD-AD84-9B6B2670A81E}" type="parTrans" cxnId="{13F163CC-5228-4185-96BA-522CBACA9826}">
      <dgm:prSet/>
      <dgm:spPr/>
      <dgm:t>
        <a:bodyPr/>
        <a:lstStyle/>
        <a:p>
          <a:endParaRPr lang="cs-CZ"/>
        </a:p>
      </dgm:t>
    </dgm:pt>
    <dgm:pt modelId="{7A854020-A5B4-4AD1-B102-4D3A5AC83A36}" type="sibTrans" cxnId="{13F163CC-5228-4185-96BA-522CBACA9826}">
      <dgm:prSet/>
      <dgm:spPr/>
      <dgm:t>
        <a:bodyPr/>
        <a:lstStyle/>
        <a:p>
          <a:endParaRPr lang="cs-CZ"/>
        </a:p>
      </dgm:t>
    </dgm:pt>
    <dgm:pt modelId="{1AABD977-A16A-4297-895B-E374BF8A8B07}">
      <dgm:prSet/>
      <dgm:spPr/>
      <dgm:t>
        <a:bodyPr/>
        <a:lstStyle/>
        <a:p>
          <a:endParaRPr lang="en-US" dirty="0"/>
        </a:p>
      </dgm:t>
    </dgm:pt>
    <dgm:pt modelId="{18494A79-4F2E-4040-BDC9-9609F4E100BC}" type="parTrans" cxnId="{45EAF3DF-DC8F-4773-B307-77D08BD20DED}">
      <dgm:prSet/>
      <dgm:spPr/>
      <dgm:t>
        <a:bodyPr/>
        <a:lstStyle/>
        <a:p>
          <a:endParaRPr lang="cs-CZ"/>
        </a:p>
      </dgm:t>
    </dgm:pt>
    <dgm:pt modelId="{2793B0A3-BB64-4377-80FC-E81A62CEDE28}" type="sibTrans" cxnId="{45EAF3DF-DC8F-4773-B307-77D08BD20DED}">
      <dgm:prSet/>
      <dgm:spPr/>
      <dgm:t>
        <a:bodyPr/>
        <a:lstStyle/>
        <a:p>
          <a:endParaRPr lang="cs-CZ"/>
        </a:p>
      </dgm:t>
    </dgm:pt>
    <dgm:pt modelId="{4B45C5F6-F6D5-47F7-9B24-4D024074328E}" type="pres">
      <dgm:prSet presAssocID="{FCCA873B-9E54-4299-93A4-07CC9A74F9E2}" presName="Name0" presStyleCnt="0">
        <dgm:presLayoutVars>
          <dgm:dir/>
          <dgm:animLvl val="lvl"/>
          <dgm:resizeHandles val="exact"/>
        </dgm:presLayoutVars>
      </dgm:prSet>
      <dgm:spPr/>
    </dgm:pt>
    <dgm:pt modelId="{5FB2C59B-0C82-4749-A4C7-AEA823B0B1D9}" type="pres">
      <dgm:prSet presAssocID="{A96D20BB-6F54-4064-B6F7-C52E1AAD1570}" presName="linNode" presStyleCnt="0"/>
      <dgm:spPr/>
    </dgm:pt>
    <dgm:pt modelId="{82CE691D-6096-47AC-AEF2-D5658DA2E2C1}" type="pres">
      <dgm:prSet presAssocID="{A96D20BB-6F54-4064-B6F7-C52E1AAD1570}" presName="parentText" presStyleLbl="node1" presStyleIdx="0" presStyleCnt="1">
        <dgm:presLayoutVars>
          <dgm:chMax val="1"/>
          <dgm:bulletEnabled val="1"/>
        </dgm:presLayoutVars>
      </dgm:prSet>
      <dgm:spPr/>
    </dgm:pt>
    <dgm:pt modelId="{E7C93F77-0E1B-4CED-8578-7A38C21663BA}" type="pres">
      <dgm:prSet presAssocID="{A96D20BB-6F54-4064-B6F7-C52E1AAD1570}" presName="descendantText" presStyleLbl="alignAccFollowNode1" presStyleIdx="0" presStyleCnt="1">
        <dgm:presLayoutVars>
          <dgm:bulletEnabled val="1"/>
        </dgm:presLayoutVars>
      </dgm:prSet>
      <dgm:spPr/>
    </dgm:pt>
  </dgm:ptLst>
  <dgm:cxnLst>
    <dgm:cxn modelId="{D5772313-F106-4B43-84E5-0E42E93E6C5A}" srcId="{FCCA873B-9E54-4299-93A4-07CC9A74F9E2}" destId="{A96D20BB-6F54-4064-B6F7-C52E1AAD1570}" srcOrd="0" destOrd="0" parTransId="{0AAC2D70-FD23-42CF-98E9-ED6A854574C9}" sibTransId="{57753CC3-6172-4D48-BA5D-26299F10B4FB}"/>
    <dgm:cxn modelId="{5355995C-20AD-4069-B1FA-71CDFBC1AA71}" type="presOf" srcId="{AE0F4052-BBE2-45D6-9F23-0CB3F315CECA}" destId="{E7C93F77-0E1B-4CED-8578-7A38C21663BA}" srcOrd="0" destOrd="1" presId="urn:microsoft.com/office/officeart/2005/8/layout/vList5"/>
    <dgm:cxn modelId="{0AE85642-CC0F-45F9-BE53-588A1C05FB24}" srcId="{A96D20BB-6F54-4064-B6F7-C52E1AAD1570}" destId="{AE0F4052-BBE2-45D6-9F23-0CB3F315CECA}" srcOrd="1" destOrd="0" parTransId="{D605666E-74AB-45D4-A3B5-782FA9C00DCF}" sibTransId="{D0B0AA3A-6116-4662-B996-A2148F0724AA}"/>
    <dgm:cxn modelId="{DE0C0676-6333-4537-99BB-B973B9B1A7C3}" type="presOf" srcId="{B9D7369D-EA5D-45BD-A2CE-63BB410E9017}" destId="{E7C93F77-0E1B-4CED-8578-7A38C21663BA}" srcOrd="0" destOrd="3" presId="urn:microsoft.com/office/officeart/2005/8/layout/vList5"/>
    <dgm:cxn modelId="{E2F05F90-5FB0-4C59-9EE8-491C7BCDB0B6}" type="presOf" srcId="{7C8F9481-960F-4714-A53C-C482B6EF6BB4}" destId="{E7C93F77-0E1B-4CED-8578-7A38C21663BA}" srcOrd="0" destOrd="0" presId="urn:microsoft.com/office/officeart/2005/8/layout/vList5"/>
    <dgm:cxn modelId="{FEFDBFA1-1551-4F1E-8FAC-F1A24C59092E}" type="presOf" srcId="{1AABD977-A16A-4297-895B-E374BF8A8B07}" destId="{E7C93F77-0E1B-4CED-8578-7A38C21663BA}" srcOrd="0" destOrd="2" presId="urn:microsoft.com/office/officeart/2005/8/layout/vList5"/>
    <dgm:cxn modelId="{18EDF5A6-D1AD-45B7-81C0-E8BD826E38CE}" srcId="{A96D20BB-6F54-4064-B6F7-C52E1AAD1570}" destId="{7C8F9481-960F-4714-A53C-C482B6EF6BB4}" srcOrd="0" destOrd="0" parTransId="{2CE2F4BA-0DE9-40CE-8C95-9E16DFB73916}" sibTransId="{F654B345-1CBE-4610-A5BA-F14DEA4110CD}"/>
    <dgm:cxn modelId="{2AA277A7-F401-4ECF-9608-B9723744DBB2}" type="presOf" srcId="{FCCA873B-9E54-4299-93A4-07CC9A74F9E2}" destId="{4B45C5F6-F6D5-47F7-9B24-4D024074328E}" srcOrd="0" destOrd="0" presId="urn:microsoft.com/office/officeart/2005/8/layout/vList5"/>
    <dgm:cxn modelId="{13F163CC-5228-4185-96BA-522CBACA9826}" srcId="{A96D20BB-6F54-4064-B6F7-C52E1AAD1570}" destId="{B9D7369D-EA5D-45BD-A2CE-63BB410E9017}" srcOrd="3" destOrd="0" parTransId="{D27B1055-FECE-43FD-AD84-9B6B2670A81E}" sibTransId="{7A854020-A5B4-4AD1-B102-4D3A5AC83A36}"/>
    <dgm:cxn modelId="{45EAF3DF-DC8F-4773-B307-77D08BD20DED}" srcId="{A96D20BB-6F54-4064-B6F7-C52E1AAD1570}" destId="{1AABD977-A16A-4297-895B-E374BF8A8B07}" srcOrd="2" destOrd="0" parTransId="{18494A79-4F2E-4040-BDC9-9609F4E100BC}" sibTransId="{2793B0A3-BB64-4377-80FC-E81A62CEDE28}"/>
    <dgm:cxn modelId="{7F590CED-FCC9-4A6C-9D01-E7CBB375C4E3}" type="presOf" srcId="{A96D20BB-6F54-4064-B6F7-C52E1AAD1570}" destId="{82CE691D-6096-47AC-AEF2-D5658DA2E2C1}" srcOrd="0" destOrd="0" presId="urn:microsoft.com/office/officeart/2005/8/layout/vList5"/>
    <dgm:cxn modelId="{0FD0DAD5-AA15-42BA-9D91-B205F9AA7C72}" type="presParOf" srcId="{4B45C5F6-F6D5-47F7-9B24-4D024074328E}" destId="{5FB2C59B-0C82-4749-A4C7-AEA823B0B1D9}" srcOrd="0" destOrd="0" presId="urn:microsoft.com/office/officeart/2005/8/layout/vList5"/>
    <dgm:cxn modelId="{32C095D9-6955-49FC-9571-5D16AAF5D8A0}" type="presParOf" srcId="{5FB2C59B-0C82-4749-A4C7-AEA823B0B1D9}" destId="{82CE691D-6096-47AC-AEF2-D5658DA2E2C1}" srcOrd="0" destOrd="0" presId="urn:microsoft.com/office/officeart/2005/8/layout/vList5"/>
    <dgm:cxn modelId="{9F241D41-506C-4A36-BF3F-FB28C05AEF12}" type="presParOf" srcId="{5FB2C59B-0C82-4749-A4C7-AEA823B0B1D9}" destId="{E7C93F77-0E1B-4CED-8578-7A38C21663B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93F77-0E1B-4CED-8578-7A38C21663BA}">
      <dsp:nvSpPr>
        <dsp:cNvPr id="0" name=""/>
        <dsp:cNvSpPr/>
      </dsp:nvSpPr>
      <dsp:spPr>
        <a:xfrm rot="5400000">
          <a:off x="5350699" y="-1161382"/>
          <a:ext cx="3481070" cy="667410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cs-CZ" sz="2900" b="0" i="0" kern="1200" baseline="0" dirty="0">
              <a:solidFill>
                <a:srgbClr val="005758"/>
              </a:solidFill>
              <a:hlinkClick xmlns:r="http://schemas.openxmlformats.org/officeDocument/2006/relationships" r:id="rId1">
                <a:extLst>
                  <a:ext uri="{A12FA001-AC4F-418D-AE19-62706E023703}">
                    <ahyp:hlinkClr xmlns:ahyp="http://schemas.microsoft.com/office/drawing/2018/hyperlinkcolor" val="tx"/>
                  </a:ext>
                </a:extLst>
              </a:hlinkClick>
            </a:rPr>
            <a:t>kristina.kysova@tdsynne</a:t>
          </a:r>
          <a:r>
            <a:rPr lang="cs-CZ" sz="2900" kern="1200" dirty="0">
              <a:solidFill>
                <a:srgbClr val="005758"/>
              </a:solidFill>
              <a:hlinkClick xmlns:r="http://schemas.openxmlformats.org/officeDocument/2006/relationships" r:id="rId1">
                <a:extLst>
                  <a:ext uri="{A12FA001-AC4F-418D-AE19-62706E023703}">
                    <ahyp:hlinkClr xmlns:ahyp="http://schemas.microsoft.com/office/drawing/2018/hyperlinkcolor" val="tx"/>
                  </a:ext>
                </a:extLst>
              </a:hlinkClick>
            </a:rPr>
            <a:t>x.com</a:t>
          </a:r>
          <a:endParaRPr lang="en-US" sz="2900" kern="1200" dirty="0">
            <a:solidFill>
              <a:srgbClr val="005758"/>
            </a:solidFill>
          </a:endParaRPr>
        </a:p>
        <a:p>
          <a:pPr marL="285750" lvl="1" indent="-285750" algn="l" defTabSz="1289050">
            <a:lnSpc>
              <a:spcPct val="90000"/>
            </a:lnSpc>
            <a:spcBef>
              <a:spcPct val="0"/>
            </a:spcBef>
            <a:spcAft>
              <a:spcPct val="15000"/>
            </a:spcAft>
            <a:buChar char="•"/>
          </a:pPr>
          <a:r>
            <a:rPr lang="cs-CZ" sz="2900" kern="1200" dirty="0"/>
            <a:t>+420 602 142 515</a:t>
          </a:r>
          <a:endParaRPr lang="en-US" sz="2900" kern="1200" dirty="0"/>
        </a:p>
        <a:p>
          <a:pPr marL="285750" lvl="1" indent="-285750" algn="l" defTabSz="1289050">
            <a:lnSpc>
              <a:spcPct val="90000"/>
            </a:lnSpc>
            <a:spcBef>
              <a:spcPct val="0"/>
            </a:spcBef>
            <a:spcAft>
              <a:spcPct val="15000"/>
            </a:spcAft>
            <a:buChar char="•"/>
          </a:pPr>
          <a:endParaRPr lang="en-US" sz="2900" kern="1200" dirty="0"/>
        </a:p>
        <a:p>
          <a:pPr marL="285750" lvl="1" indent="-285750" algn="l" defTabSz="1289050">
            <a:lnSpc>
              <a:spcPct val="90000"/>
            </a:lnSpc>
            <a:spcBef>
              <a:spcPct val="0"/>
            </a:spcBef>
            <a:spcAft>
              <a:spcPct val="15000"/>
            </a:spcAft>
            <a:buChar char="•"/>
          </a:pPr>
          <a:r>
            <a:rPr lang="cs-CZ" sz="2900" u="sng" kern="1200" dirty="0"/>
            <a:t>paloaltonetworks_cz</a:t>
          </a:r>
          <a:r>
            <a:rPr lang="cs-CZ" sz="2900" b="0" i="0" u="sng" kern="1200" baseline="0" dirty="0">
              <a:solidFill>
                <a:srgbClr val="005758"/>
              </a:solidFill>
              <a:hlinkClick xmlns:r="http://schemas.openxmlformats.org/officeDocument/2006/relationships" r:id="rId1">
                <a:extLst>
                  <a:ext uri="{A12FA001-AC4F-418D-AE19-62706E023703}">
                    <ahyp:hlinkClr xmlns:ahyp="http://schemas.microsoft.com/office/drawing/2018/hyperlinkcolor" val="tx"/>
                  </a:ext>
                </a:extLst>
              </a:hlinkClick>
            </a:rPr>
            <a:t>@</a:t>
          </a:r>
          <a:r>
            <a:rPr lang="cs-CZ" sz="2900" b="0" i="0" kern="1200" baseline="0" dirty="0">
              <a:solidFill>
                <a:srgbClr val="005758"/>
              </a:solidFill>
              <a:hlinkClick xmlns:r="http://schemas.openxmlformats.org/officeDocument/2006/relationships" r:id="rId1">
                <a:extLst>
                  <a:ext uri="{A12FA001-AC4F-418D-AE19-62706E023703}">
                    <ahyp:hlinkClr xmlns:ahyp="http://schemas.microsoft.com/office/drawing/2018/hyperlinkcolor" val="tx"/>
                  </a:ext>
                </a:extLst>
              </a:hlinkClick>
            </a:rPr>
            <a:t>tdsynne</a:t>
          </a:r>
          <a:r>
            <a:rPr lang="cs-CZ" sz="2900" kern="1200" dirty="0">
              <a:solidFill>
                <a:srgbClr val="005758"/>
              </a:solidFill>
              <a:hlinkClick xmlns:r="http://schemas.openxmlformats.org/officeDocument/2006/relationships" r:id="rId1">
                <a:extLst>
                  <a:ext uri="{A12FA001-AC4F-418D-AE19-62706E023703}">
                    <ahyp:hlinkClr xmlns:ahyp="http://schemas.microsoft.com/office/drawing/2018/hyperlinkcolor" val="tx"/>
                  </a:ext>
                </a:extLst>
              </a:hlinkClick>
            </a:rPr>
            <a:t>x.com</a:t>
          </a:r>
          <a:endParaRPr lang="en-US" sz="2900" kern="1200" dirty="0"/>
        </a:p>
      </dsp:txBody>
      <dsp:txXfrm rot="-5400000">
        <a:off x="3754183" y="605066"/>
        <a:ext cx="6504171" cy="3141206"/>
      </dsp:txXfrm>
    </dsp:sp>
    <dsp:sp modelId="{82CE691D-6096-47AC-AEF2-D5658DA2E2C1}">
      <dsp:nvSpPr>
        <dsp:cNvPr id="0" name=""/>
        <dsp:cNvSpPr/>
      </dsp:nvSpPr>
      <dsp:spPr>
        <a:xfrm>
          <a:off x="0" y="0"/>
          <a:ext cx="3754183" cy="4351338"/>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Kristína </a:t>
          </a:r>
          <a:r>
            <a:rPr lang="cs-CZ" sz="2000" kern="1200" dirty="0" err="1"/>
            <a:t>Kyšová</a:t>
          </a:r>
          <a:endParaRPr lang="cs-CZ" sz="2000" kern="1200" dirty="0"/>
        </a:p>
        <a:p>
          <a:pPr marL="0" lvl="0" indent="0" algn="ctr" defTabSz="889000">
            <a:lnSpc>
              <a:spcPct val="90000"/>
            </a:lnSpc>
            <a:spcBef>
              <a:spcPct val="0"/>
            </a:spcBef>
            <a:spcAft>
              <a:spcPct val="35000"/>
            </a:spcAft>
            <a:buNone/>
          </a:pPr>
          <a:r>
            <a:rPr lang="cs-CZ" sz="1400" kern="1200" dirty="0"/>
            <a:t>Business Development Manager </a:t>
          </a:r>
          <a:endParaRPr lang="en-US" sz="1400" kern="1200" dirty="0"/>
        </a:p>
      </dsp:txBody>
      <dsp:txXfrm>
        <a:off x="183264" y="183264"/>
        <a:ext cx="3387655" cy="39848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8D84A9-2667-691F-3C5D-C713F97BD7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0B0B6C1-9F99-6B4A-3DDC-B0E4D49F52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9BB106-0E45-4FCA-B2F9-44566340F5E3}" type="datetimeFigureOut">
              <a:rPr lang="en-GB" smtClean="0"/>
              <a:t>16/05/2023</a:t>
            </a:fld>
            <a:endParaRPr lang="en-GB"/>
          </a:p>
        </p:txBody>
      </p:sp>
      <p:sp>
        <p:nvSpPr>
          <p:cNvPr id="4" name="Footer Placeholder 3">
            <a:extLst>
              <a:ext uri="{FF2B5EF4-FFF2-40B4-BE49-F238E27FC236}">
                <a16:creationId xmlns:a16="http://schemas.microsoft.com/office/drawing/2014/main" id="{11CAF90B-DF43-5F6E-1F88-1B702CB667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076A7AC-0D99-7CFD-C56A-FD17F92EDD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44B9AD-EA61-44C2-96B7-64375DC2AB2A}" type="slidenum">
              <a:rPr lang="en-GB" smtClean="0"/>
              <a:t>‹#›</a:t>
            </a:fld>
            <a:endParaRPr lang="en-GB"/>
          </a:p>
        </p:txBody>
      </p:sp>
    </p:spTree>
    <p:extLst>
      <p:ext uri="{BB962C8B-B14F-4D97-AF65-F5344CB8AC3E}">
        <p14:creationId xmlns:p14="http://schemas.microsoft.com/office/powerpoint/2010/main" val="742692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237CE78-46F0-774C-A9C0-449029F62686}" type="datetimeFigureOut">
              <a:rPr lang="en-US" smtClean="0"/>
              <a:pPr/>
              <a:t>5/16/2023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A41CFDA-771F-5D47-9E6C-43224FAD81AD}" type="slidenum">
              <a:rPr lang="en-US" smtClean="0"/>
              <a:pPr/>
              <a:t>‹#›</a:t>
            </a:fld>
            <a:endParaRPr lang="en-US"/>
          </a:p>
        </p:txBody>
      </p:sp>
    </p:spTree>
    <p:extLst>
      <p:ext uri="{BB962C8B-B14F-4D97-AF65-F5344CB8AC3E}">
        <p14:creationId xmlns:p14="http://schemas.microsoft.com/office/powerpoint/2010/main" val="197795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169D4C4-071F-483F-815A-4531DF3FD0B7}" type="slidenum">
              <a:rPr lang="id-ID" smtClean="0"/>
              <a:t>1</a:t>
            </a:fld>
            <a:endParaRPr lang="id-ID" dirty="0"/>
          </a:p>
        </p:txBody>
      </p:sp>
    </p:spTree>
    <p:extLst>
      <p:ext uri="{BB962C8B-B14F-4D97-AF65-F5344CB8AC3E}">
        <p14:creationId xmlns:p14="http://schemas.microsoft.com/office/powerpoint/2010/main" val="211998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20fd93412d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7" name="Google Shape;687;g20fd93412d3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20fd93412d3_2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20fd93412d3_2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Partners have the ability to earn specialization in the PANW technology(ies) most important to their business, with an offering across the entire PANW portfolio. </a:t>
            </a:r>
            <a:endParaRPr sz="1000">
              <a:solidFill>
                <a:schemeClr val="dk1"/>
              </a:solidFill>
              <a:latin typeface="Montserrat"/>
              <a:ea typeface="Montserrat"/>
              <a:cs typeface="Montserrat"/>
              <a:sym typeface="Montserrat"/>
            </a:endParaRPr>
          </a:p>
          <a:p>
            <a:pPr marL="457200" lvl="0" indent="-292100" algn="l" rtl="0">
              <a:spcBef>
                <a:spcPts val="100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Product Specializations include capabilities (certified sales, pre-sales and post-sales resources) and engagement (customer activity) requirements in the specific PANW technology.</a:t>
            </a:r>
            <a:endParaRPr sz="1000">
              <a:solidFill>
                <a:schemeClr val="dk1"/>
              </a:solidFill>
              <a:latin typeface="Montserrat"/>
              <a:ea typeface="Montserrat"/>
              <a:cs typeface="Montserrat"/>
              <a:sym typeface="Montserrat"/>
            </a:endParaRPr>
          </a:p>
          <a:p>
            <a:pPr marL="457200" lvl="0" indent="-292100" algn="l" rtl="0">
              <a:spcBef>
                <a:spcPts val="100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Professional-level certifications (vs Associate) are now required to satisfy technical pre-sales and post-sales capabilities requirements. This change has been made to meet the needs of today’s market and customer demands.</a:t>
            </a:r>
            <a:endParaRPr sz="1000">
              <a:solidFill>
                <a:schemeClr val="dk1"/>
              </a:solidFill>
              <a:latin typeface="Montserrat"/>
              <a:ea typeface="Montserrat"/>
              <a:cs typeface="Montserrat"/>
              <a:sym typeface="Montserrat"/>
            </a:endParaRPr>
          </a:p>
          <a:p>
            <a:pPr marL="457200" lvl="0" indent="-292100" algn="l" rtl="0">
              <a:spcBef>
                <a:spcPts val="1000"/>
              </a:spcBef>
              <a:spcAft>
                <a:spcPts val="1000"/>
              </a:spcAft>
              <a:buClr>
                <a:schemeClr val="dk1"/>
              </a:buClr>
              <a:buSzPts val="1000"/>
              <a:buFont typeface="Montserrat"/>
              <a:buChar char="●"/>
            </a:pPr>
            <a:r>
              <a:rPr lang="en" sz="1000">
                <a:solidFill>
                  <a:schemeClr val="dk1"/>
                </a:solidFill>
                <a:latin typeface="Montserrat"/>
                <a:ea typeface="Montserrat"/>
                <a:cs typeface="Montserrat"/>
                <a:sym typeface="Montserrat"/>
              </a:rPr>
              <a:t>Customer activity is linked to the tools we provide NextWave partners, and tool usage is measured in engagement points. A minimum of 20 engagement points are required per Product Specialization.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1f5a0ee405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1f5a0ee405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l - Standard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E36459-6500-F74A-A031-3A47510D72DA}"/>
              </a:ext>
            </a:extLst>
          </p:cNvPr>
          <p:cNvSpPr>
            <a:spLocks noGrp="1"/>
          </p:cNvSpPr>
          <p:nvPr>
            <p:ph type="dt" sz="half" idx="10"/>
          </p:nvPr>
        </p:nvSpPr>
        <p:spPr/>
        <p:txBody>
          <a:bodyPr/>
          <a:lstStyle/>
          <a:p>
            <a:fld id="{82D97490-2963-4B05-963E-8ADE05300E6E}" type="datetime1">
              <a:rPr lang="cs-CZ" smtClean="0"/>
              <a:t>16.05.2023</a:t>
            </a:fld>
            <a:endParaRPr lang="en-US"/>
          </a:p>
        </p:txBody>
      </p:sp>
      <p:sp>
        <p:nvSpPr>
          <p:cNvPr id="5" name="Footer Placeholder 4">
            <a:extLst>
              <a:ext uri="{FF2B5EF4-FFF2-40B4-BE49-F238E27FC236}">
                <a16:creationId xmlns:a16="http://schemas.microsoft.com/office/drawing/2014/main" id="{54B747A9-2438-954B-B26D-E4257248C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0D4EC-D5FA-934A-97A0-7995AB9701DB}"/>
              </a:ext>
            </a:extLst>
          </p:cNvPr>
          <p:cNvSpPr>
            <a:spLocks noGrp="1"/>
          </p:cNvSpPr>
          <p:nvPr>
            <p:ph type="sldNum" sz="quarter" idx="12"/>
          </p:nvPr>
        </p:nvSpPr>
        <p:spPr/>
        <p:txBody>
          <a:bodyPr/>
          <a:lstStyle/>
          <a:p>
            <a:fld id="{7DCA3B56-ECA4-F246-9394-58426C04E9F5}" type="slidenum">
              <a:rPr lang="en-US" smtClean="0"/>
              <a:pPr/>
              <a:t>‹#›</a:t>
            </a:fld>
            <a:endParaRPr lang="en-US"/>
          </a:p>
        </p:txBody>
      </p:sp>
      <p:pic>
        <p:nvPicPr>
          <p:cNvPr id="8" name="Picture 7">
            <a:extLst>
              <a:ext uri="{FF2B5EF4-FFF2-40B4-BE49-F238E27FC236}">
                <a16:creationId xmlns:a16="http://schemas.microsoft.com/office/drawing/2014/main" id="{46082A8C-83B4-D441-9289-7537A5A65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16549" y="363292"/>
            <a:ext cx="1820509" cy="352229"/>
          </a:xfrm>
          <a:prstGeom prst="rect">
            <a:avLst/>
          </a:prstGeom>
        </p:spPr>
      </p:pic>
      <p:sp>
        <p:nvSpPr>
          <p:cNvPr id="9" name="Title 1">
            <a:extLst>
              <a:ext uri="{FF2B5EF4-FFF2-40B4-BE49-F238E27FC236}">
                <a16:creationId xmlns:a16="http://schemas.microsoft.com/office/drawing/2014/main" id="{1F57ABE5-AF3B-EF4F-BB11-B79EA884303D}"/>
              </a:ext>
            </a:extLst>
          </p:cNvPr>
          <p:cNvSpPr>
            <a:spLocks noGrp="1"/>
          </p:cNvSpPr>
          <p:nvPr>
            <p:ph type="title"/>
          </p:nvPr>
        </p:nvSpPr>
        <p:spPr>
          <a:xfrm>
            <a:off x="925284" y="553807"/>
            <a:ext cx="10515600" cy="1325563"/>
          </a:xfrm>
          <a:prstGeom prst="rect">
            <a:avLst/>
          </a:prstGeom>
        </p:spPr>
        <p:txBody>
          <a:bodyPr/>
          <a:lstStyle/>
          <a:p>
            <a:r>
              <a:rPr lang="en-US"/>
              <a:t>Click to edit Master title style</a:t>
            </a:r>
          </a:p>
        </p:txBody>
      </p:sp>
      <p:sp>
        <p:nvSpPr>
          <p:cNvPr id="10" name="Content Placeholder 2">
            <a:extLst>
              <a:ext uri="{FF2B5EF4-FFF2-40B4-BE49-F238E27FC236}">
                <a16:creationId xmlns:a16="http://schemas.microsoft.com/office/drawing/2014/main" id="{D1DB7C6F-7F97-0B43-9321-8B71A45E36C2}"/>
              </a:ext>
            </a:extLst>
          </p:cNvPr>
          <p:cNvSpPr>
            <a:spLocks noGrp="1"/>
          </p:cNvSpPr>
          <p:nvPr>
            <p:ph idx="1"/>
          </p:nvPr>
        </p:nvSpPr>
        <p:spPr>
          <a:xfrm>
            <a:off x="925284" y="1825625"/>
            <a:ext cx="10428516"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1916DFFC-4F22-D043-9E29-352B0592A660}"/>
              </a:ext>
            </a:extLst>
          </p:cNvPr>
          <p:cNvCxnSpPr/>
          <p:nvPr userDrawn="1"/>
        </p:nvCxnSpPr>
        <p:spPr>
          <a:xfrm>
            <a:off x="1051820" y="730975"/>
            <a:ext cx="94311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10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89E746-CA58-7241-B348-299A8B80945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683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2" y="2228163"/>
            <a:ext cx="6092191" cy="2991175"/>
          </a:xfrm>
          <a:prstGeom prst="rect">
            <a:avLst/>
          </a:prstGeom>
        </p:spPr>
        <p:txBody>
          <a:bodyPr/>
          <a:lstStyle/>
          <a:p>
            <a:r>
              <a:rPr lang="en-US"/>
              <a:t>Click icon to add picture</a:t>
            </a:r>
            <a:endParaRPr lang="id-ID"/>
          </a:p>
        </p:txBody>
      </p:sp>
    </p:spTree>
    <p:extLst>
      <p:ext uri="{BB962C8B-B14F-4D97-AF65-F5344CB8AC3E}">
        <p14:creationId xmlns:p14="http://schemas.microsoft.com/office/powerpoint/2010/main" val="89973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6" name="Picture Placeholder 3"/>
          <p:cNvSpPr>
            <a:spLocks noGrp="1"/>
          </p:cNvSpPr>
          <p:nvPr>
            <p:ph type="pic" sz="quarter" idx="12"/>
          </p:nvPr>
        </p:nvSpPr>
        <p:spPr>
          <a:xfrm>
            <a:off x="6096001" y="3"/>
            <a:ext cx="6096000" cy="5591908"/>
          </a:xfrm>
          <a:prstGeom prst="rect">
            <a:avLst/>
          </a:prstGeom>
        </p:spPr>
        <p:txBody>
          <a:bodyPr/>
          <a:lstStyle/>
          <a:p>
            <a:r>
              <a:rPr lang="en-US"/>
              <a:t>Click icon to add picture</a:t>
            </a:r>
            <a:endParaRPr lang="id-ID" dirty="0"/>
          </a:p>
        </p:txBody>
      </p:sp>
    </p:spTree>
    <p:extLst>
      <p:ext uri="{BB962C8B-B14F-4D97-AF65-F5344CB8AC3E}">
        <p14:creationId xmlns:p14="http://schemas.microsoft.com/office/powerpoint/2010/main" val="152323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Column Content 9">
  <p:cSld name="One-Column Content 9">
    <p:spTree>
      <p:nvGrpSpPr>
        <p:cNvPr id="1" name="Shape 194"/>
        <p:cNvGrpSpPr/>
        <p:nvPr/>
      </p:nvGrpSpPr>
      <p:grpSpPr>
        <a:xfrm>
          <a:off x="0" y="0"/>
          <a:ext cx="0" cy="0"/>
          <a:chOff x="0" y="0"/>
          <a:chExt cx="0" cy="0"/>
        </a:xfrm>
      </p:grpSpPr>
      <p:sp>
        <p:nvSpPr>
          <p:cNvPr id="195" name="Google Shape;195;p41"/>
          <p:cNvSpPr txBox="1">
            <a:spLocks noGrp="1"/>
          </p:cNvSpPr>
          <p:nvPr>
            <p:ph type="title"/>
          </p:nvPr>
        </p:nvSpPr>
        <p:spPr>
          <a:xfrm>
            <a:off x="415600" y="308100"/>
            <a:ext cx="11360800"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800"/>
              <a:buNone/>
              <a:defRPr sz="2400"/>
            </a:lvl1pPr>
            <a:lvl2pPr lvl="1" algn="l" rtl="0">
              <a:lnSpc>
                <a:spcPct val="100000"/>
              </a:lnSpc>
              <a:spcBef>
                <a:spcPts val="0"/>
              </a:spcBef>
              <a:spcAft>
                <a:spcPts val="0"/>
              </a:spcAft>
              <a:buSzPts val="1800"/>
              <a:buNone/>
              <a:defRPr sz="2400"/>
            </a:lvl2pPr>
            <a:lvl3pPr lvl="2" algn="l" rtl="0">
              <a:lnSpc>
                <a:spcPct val="100000"/>
              </a:lnSpc>
              <a:spcBef>
                <a:spcPts val="0"/>
              </a:spcBef>
              <a:spcAft>
                <a:spcPts val="0"/>
              </a:spcAft>
              <a:buSzPts val="1800"/>
              <a:buNone/>
              <a:defRPr sz="2400"/>
            </a:lvl3pPr>
            <a:lvl4pPr lvl="3" algn="l" rtl="0">
              <a:lnSpc>
                <a:spcPct val="100000"/>
              </a:lnSpc>
              <a:spcBef>
                <a:spcPts val="0"/>
              </a:spcBef>
              <a:spcAft>
                <a:spcPts val="0"/>
              </a:spcAft>
              <a:buSzPts val="1800"/>
              <a:buNone/>
              <a:defRPr sz="2400"/>
            </a:lvl4pPr>
            <a:lvl5pPr lvl="4" algn="l" rtl="0">
              <a:lnSpc>
                <a:spcPct val="100000"/>
              </a:lnSpc>
              <a:spcBef>
                <a:spcPts val="0"/>
              </a:spcBef>
              <a:spcAft>
                <a:spcPts val="0"/>
              </a:spcAft>
              <a:buSzPts val="1800"/>
              <a:buNone/>
              <a:defRPr sz="2400"/>
            </a:lvl5pPr>
            <a:lvl6pPr lvl="5" algn="l" rtl="0">
              <a:lnSpc>
                <a:spcPct val="100000"/>
              </a:lnSpc>
              <a:spcBef>
                <a:spcPts val="0"/>
              </a:spcBef>
              <a:spcAft>
                <a:spcPts val="0"/>
              </a:spcAft>
              <a:buSzPts val="1800"/>
              <a:buNone/>
              <a:defRPr sz="2400"/>
            </a:lvl6pPr>
            <a:lvl7pPr lvl="6" algn="l" rtl="0">
              <a:lnSpc>
                <a:spcPct val="100000"/>
              </a:lnSpc>
              <a:spcBef>
                <a:spcPts val="0"/>
              </a:spcBef>
              <a:spcAft>
                <a:spcPts val="0"/>
              </a:spcAft>
              <a:buSzPts val="1800"/>
              <a:buNone/>
              <a:defRPr sz="2400"/>
            </a:lvl7pPr>
            <a:lvl8pPr lvl="7" algn="l" rtl="0">
              <a:lnSpc>
                <a:spcPct val="100000"/>
              </a:lnSpc>
              <a:spcBef>
                <a:spcPts val="0"/>
              </a:spcBef>
              <a:spcAft>
                <a:spcPts val="0"/>
              </a:spcAft>
              <a:buSzPts val="1800"/>
              <a:buNone/>
              <a:defRPr sz="2400"/>
            </a:lvl8pPr>
            <a:lvl9pPr lvl="8" algn="l" rtl="0">
              <a:lnSpc>
                <a:spcPct val="100000"/>
              </a:lnSpc>
              <a:spcBef>
                <a:spcPts val="0"/>
              </a:spcBef>
              <a:spcAft>
                <a:spcPts val="0"/>
              </a:spcAft>
              <a:buSzPts val="1800"/>
              <a:buNone/>
              <a:defRPr sz="2400"/>
            </a:lvl9pPr>
          </a:lstStyle>
          <a:p>
            <a:endParaRPr/>
          </a:p>
        </p:txBody>
      </p:sp>
      <p:sp>
        <p:nvSpPr>
          <p:cNvPr id="196" name="Google Shape;196;p41"/>
          <p:cNvSpPr txBox="1">
            <a:spLocks noGrp="1"/>
          </p:cNvSpPr>
          <p:nvPr>
            <p:ph type="body" idx="1"/>
          </p:nvPr>
        </p:nvSpPr>
        <p:spPr>
          <a:xfrm>
            <a:off x="415600" y="1036320"/>
            <a:ext cx="11360800" cy="4555200"/>
          </a:xfrm>
          <a:prstGeom prst="rect">
            <a:avLst/>
          </a:prstGeom>
          <a:noFill/>
          <a:ln>
            <a:noFill/>
          </a:ln>
        </p:spPr>
        <p:txBody>
          <a:bodyPr spcFirstLastPara="1" wrap="square" lIns="91425" tIns="91425" rIns="91425" bIns="91425" anchor="t" anchorCtr="0">
            <a:noAutofit/>
          </a:bodyPr>
          <a:lstStyle>
            <a:lvl1pPr marL="609585" lvl="0" indent="-423323" algn="l" rtl="0">
              <a:lnSpc>
                <a:spcPct val="100000"/>
              </a:lnSpc>
              <a:spcBef>
                <a:spcPts val="0"/>
              </a:spcBef>
              <a:spcAft>
                <a:spcPts val="0"/>
              </a:spcAft>
              <a:buSzPts val="1400"/>
              <a:buChar char="●"/>
              <a:defRPr/>
            </a:lvl1pPr>
            <a:lvl2pPr marL="1219170" lvl="1" indent="-406390" algn="l" rtl="0">
              <a:lnSpc>
                <a:spcPct val="100000"/>
              </a:lnSpc>
              <a:spcBef>
                <a:spcPts val="1867"/>
              </a:spcBef>
              <a:spcAft>
                <a:spcPts val="0"/>
              </a:spcAft>
              <a:buSzPts val="1200"/>
              <a:buChar char="○"/>
              <a:defRPr sz="1600"/>
            </a:lvl2pPr>
            <a:lvl3pPr marL="1828754" lvl="2" indent="-389457" algn="l" rtl="0">
              <a:lnSpc>
                <a:spcPct val="100000"/>
              </a:lnSpc>
              <a:spcBef>
                <a:spcPts val="1600"/>
              </a:spcBef>
              <a:spcAft>
                <a:spcPts val="0"/>
              </a:spcAft>
              <a:buSzPts val="1000"/>
              <a:buChar char="■"/>
              <a:defRPr/>
            </a:lvl3pPr>
            <a:lvl4pPr marL="2438339" lvl="3" indent="-389457" algn="l" rtl="0">
              <a:lnSpc>
                <a:spcPct val="100000"/>
              </a:lnSpc>
              <a:spcBef>
                <a:spcPts val="1333"/>
              </a:spcBef>
              <a:spcAft>
                <a:spcPts val="0"/>
              </a:spcAft>
              <a:buSzPts val="1000"/>
              <a:buChar char="●"/>
              <a:defRPr/>
            </a:lvl4pPr>
            <a:lvl5pPr marL="3047924" lvl="4" indent="-389457" algn="l" rtl="0">
              <a:lnSpc>
                <a:spcPct val="100000"/>
              </a:lnSpc>
              <a:spcBef>
                <a:spcPts val="1067"/>
              </a:spcBef>
              <a:spcAft>
                <a:spcPts val="0"/>
              </a:spcAft>
              <a:buSzPts val="1000"/>
              <a:buChar char="○"/>
              <a:defRPr/>
            </a:lvl5pPr>
            <a:lvl6pPr marL="3657509" lvl="5" indent="-389457" algn="l" rtl="0">
              <a:lnSpc>
                <a:spcPct val="100000"/>
              </a:lnSpc>
              <a:spcBef>
                <a:spcPts val="800"/>
              </a:spcBef>
              <a:spcAft>
                <a:spcPts val="0"/>
              </a:spcAft>
              <a:buSzPts val="1000"/>
              <a:buChar char="■"/>
              <a:defRPr/>
            </a:lvl6pPr>
            <a:lvl7pPr marL="4267093" lvl="6" indent="-389457" algn="l" rtl="0">
              <a:lnSpc>
                <a:spcPct val="100000"/>
              </a:lnSpc>
              <a:spcBef>
                <a:spcPts val="533"/>
              </a:spcBef>
              <a:spcAft>
                <a:spcPts val="0"/>
              </a:spcAft>
              <a:buSzPts val="1000"/>
              <a:buChar char="●"/>
              <a:defRPr/>
            </a:lvl7pPr>
            <a:lvl8pPr marL="4876678" lvl="7" indent="-389457" algn="l" rtl="0">
              <a:lnSpc>
                <a:spcPct val="100000"/>
              </a:lnSpc>
              <a:spcBef>
                <a:spcPts val="533"/>
              </a:spcBef>
              <a:spcAft>
                <a:spcPts val="0"/>
              </a:spcAft>
              <a:buSzPts val="1000"/>
              <a:buChar char="○"/>
              <a:defRPr/>
            </a:lvl8pPr>
            <a:lvl9pPr marL="5486263" lvl="8" indent="-389457" algn="l" rtl="0">
              <a:lnSpc>
                <a:spcPct val="100000"/>
              </a:lnSpc>
              <a:spcBef>
                <a:spcPts val="533"/>
              </a:spcBef>
              <a:spcAft>
                <a:spcPts val="533"/>
              </a:spcAft>
              <a:buSzPts val="1000"/>
              <a:buChar char="■"/>
              <a:defRPr/>
            </a:lvl9pPr>
          </a:lstStyle>
          <a:p>
            <a:endParaRPr/>
          </a:p>
        </p:txBody>
      </p:sp>
      <p:sp>
        <p:nvSpPr>
          <p:cNvPr id="197" name="Google Shape;197;p41"/>
          <p:cNvSpPr txBox="1">
            <a:spLocks noGrp="1"/>
          </p:cNvSpPr>
          <p:nvPr>
            <p:ph type="sldNum" idx="12"/>
          </p:nvPr>
        </p:nvSpPr>
        <p:spPr>
          <a:xfrm>
            <a:off x="415600" y="6496033"/>
            <a:ext cx="3151200" cy="3620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1" i="0" u="none" strike="noStrike" cap="none">
                <a:solidFill>
                  <a:srgbClr val="FFFFFF"/>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600"/>
              <a:buFont typeface="Arial"/>
              <a:buNone/>
              <a:defRPr sz="800" b="1" i="0" u="none" strike="noStrike" cap="none">
                <a:solidFill>
                  <a:srgbClr val="FFFFFF"/>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600"/>
              <a:buFont typeface="Arial"/>
              <a:buNone/>
              <a:defRPr sz="800" b="1" i="0" u="none" strike="noStrike" cap="none">
                <a:solidFill>
                  <a:srgbClr val="FFFFFF"/>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600"/>
              <a:buFont typeface="Arial"/>
              <a:buNone/>
              <a:defRPr sz="800" b="1" i="0" u="none" strike="noStrike" cap="none">
                <a:solidFill>
                  <a:srgbClr val="FFFFFF"/>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600"/>
              <a:buFont typeface="Arial"/>
              <a:buNone/>
              <a:defRPr sz="800" b="1" i="0" u="none" strike="noStrike" cap="none">
                <a:solidFill>
                  <a:srgbClr val="FFFFFF"/>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600"/>
              <a:buFont typeface="Arial"/>
              <a:buNone/>
              <a:defRPr sz="800" b="1" i="0" u="none" strike="noStrike" cap="none">
                <a:solidFill>
                  <a:srgbClr val="FFFFFF"/>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600"/>
              <a:buFont typeface="Arial"/>
              <a:buNone/>
              <a:defRPr sz="800" b="1" i="0" u="none" strike="noStrike" cap="none">
                <a:solidFill>
                  <a:srgbClr val="FFFFFF"/>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600"/>
              <a:buFont typeface="Arial"/>
              <a:buNone/>
              <a:defRPr sz="800" b="1" i="0" u="none" strike="noStrike" cap="none">
                <a:solidFill>
                  <a:srgbClr val="FFFFFF"/>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600"/>
              <a:buFont typeface="Arial"/>
              <a:buNone/>
              <a:defRPr sz="800" b="1" i="0" u="none" strike="noStrike" cap="none">
                <a:solidFill>
                  <a:srgbClr val="FFFFFF"/>
                </a:solidFill>
                <a:latin typeface="Montserrat"/>
                <a:ea typeface="Montserrat"/>
                <a:cs typeface="Montserrat"/>
                <a:sym typeface="Montserrat"/>
              </a:defRPr>
            </a:lvl9pPr>
          </a:lstStyle>
          <a:p>
            <a:fld id="{00000000-1234-1234-1234-123412341234}" type="slidenum">
              <a:rPr lang="en-US" smtClean="0"/>
              <a:pPr/>
              <a:t>‹#›</a:t>
            </a:fld>
            <a:r>
              <a:rPr lang="en-US" b="0"/>
              <a:t>  |  © 2021 Palo Alto Networks, Inc. All rights reserved.</a:t>
            </a:r>
            <a:endParaRPr lang="en-US"/>
          </a:p>
        </p:txBody>
      </p:sp>
    </p:spTree>
    <p:extLst>
      <p:ext uri="{BB962C8B-B14F-4D97-AF65-F5344CB8AC3E}">
        <p14:creationId xmlns:p14="http://schemas.microsoft.com/office/powerpoint/2010/main" val="2925152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15600" y="308100"/>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21" name="Google Shape;21;p3"/>
          <p:cNvSpPr txBox="1">
            <a:spLocks noGrp="1"/>
          </p:cNvSpPr>
          <p:nvPr>
            <p:ph type="sldNum" idx="12"/>
          </p:nvPr>
        </p:nvSpPr>
        <p:spPr>
          <a:xfrm>
            <a:off x="415600" y="6496033"/>
            <a:ext cx="3151200" cy="3620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600"/>
              <a:buFont typeface="Arial"/>
              <a:buNone/>
              <a:defRPr sz="800" b="1" i="0" u="none" strike="noStrike" cap="none">
                <a:solidFill>
                  <a:srgbClr val="FFFFFF"/>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600"/>
              <a:buFont typeface="Arial"/>
              <a:buNone/>
              <a:defRPr sz="800" b="1" i="0" u="none" strike="noStrike" cap="none">
                <a:solidFill>
                  <a:srgbClr val="FFFFFF"/>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600"/>
              <a:buFont typeface="Arial"/>
              <a:buNone/>
              <a:defRPr sz="800" b="1" i="0" u="none" strike="noStrike" cap="none">
                <a:solidFill>
                  <a:srgbClr val="FFFFFF"/>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600"/>
              <a:buFont typeface="Arial"/>
              <a:buNone/>
              <a:defRPr sz="800" b="1" i="0" u="none" strike="noStrike" cap="none">
                <a:solidFill>
                  <a:srgbClr val="FFFFFF"/>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600"/>
              <a:buFont typeface="Arial"/>
              <a:buNone/>
              <a:defRPr sz="800" b="1" i="0" u="none" strike="noStrike" cap="none">
                <a:solidFill>
                  <a:srgbClr val="FFFFFF"/>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600"/>
              <a:buFont typeface="Arial"/>
              <a:buNone/>
              <a:defRPr sz="800" b="1" i="0" u="none" strike="noStrike" cap="none">
                <a:solidFill>
                  <a:srgbClr val="FFFFFF"/>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600"/>
              <a:buFont typeface="Arial"/>
              <a:buNone/>
              <a:defRPr sz="800" b="1" i="0" u="none" strike="noStrike" cap="none">
                <a:solidFill>
                  <a:srgbClr val="FFFFFF"/>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600"/>
              <a:buFont typeface="Arial"/>
              <a:buNone/>
              <a:defRPr sz="800" b="1" i="0" u="none" strike="noStrike" cap="none">
                <a:solidFill>
                  <a:srgbClr val="FFFFFF"/>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600"/>
              <a:buFont typeface="Arial"/>
              <a:buNone/>
              <a:defRPr sz="800" b="1" i="0" u="none" strike="noStrike" cap="none">
                <a:solidFill>
                  <a:srgbClr val="FFFFFF"/>
                </a:solidFill>
                <a:latin typeface="Montserrat"/>
                <a:ea typeface="Montserrat"/>
                <a:cs typeface="Montserrat"/>
                <a:sym typeface="Montserrat"/>
              </a:defRPr>
            </a:lvl9pPr>
          </a:lstStyle>
          <a:p>
            <a:fld id="{00000000-1234-1234-1234-123412341234}" type="slidenum">
              <a:rPr lang="en-US" smtClean="0"/>
              <a:pPr/>
              <a:t>‹#›</a:t>
            </a:fld>
            <a:r>
              <a:rPr lang="en-US" b="0"/>
              <a:t>  |  © 2020 Palo Alto Networks, Inc. All rights reserved.</a:t>
            </a:r>
            <a:endParaRPr lang="en-US"/>
          </a:p>
        </p:txBody>
      </p:sp>
    </p:spTree>
    <p:extLst>
      <p:ext uri="{BB962C8B-B14F-4D97-AF65-F5344CB8AC3E}">
        <p14:creationId xmlns:p14="http://schemas.microsoft.com/office/powerpoint/2010/main" val="313224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 Images_Text_Two Line Header">
  <p:cSld name="6 Images_Text_Two Line Header">
    <p:spTree>
      <p:nvGrpSpPr>
        <p:cNvPr id="1" name="Shape 430"/>
        <p:cNvGrpSpPr/>
        <p:nvPr/>
      </p:nvGrpSpPr>
      <p:grpSpPr>
        <a:xfrm>
          <a:off x="0" y="0"/>
          <a:ext cx="0" cy="0"/>
          <a:chOff x="0" y="0"/>
          <a:chExt cx="0" cy="0"/>
        </a:xfrm>
      </p:grpSpPr>
      <p:sp>
        <p:nvSpPr>
          <p:cNvPr id="431" name="Google Shape;431;p81"/>
          <p:cNvSpPr txBox="1">
            <a:spLocks noGrp="1"/>
          </p:cNvSpPr>
          <p:nvPr>
            <p:ph type="title"/>
          </p:nvPr>
        </p:nvSpPr>
        <p:spPr>
          <a:xfrm>
            <a:off x="330539" y="473449"/>
            <a:ext cx="6671600" cy="781200"/>
          </a:xfrm>
          <a:prstGeom prst="rect">
            <a:avLst/>
          </a:prstGeom>
          <a:noFill/>
          <a:ln>
            <a:noFill/>
          </a:ln>
        </p:spPr>
        <p:txBody>
          <a:bodyPr spcFirstLastPara="1" wrap="square" lIns="109725" tIns="54875" rIns="109725" bIns="54875" anchor="ctr" anchorCtr="0">
            <a:normAutofit/>
          </a:bodyPr>
          <a:lstStyle>
            <a:lvl1pPr lvl="0" algn="l" rtl="0">
              <a:lnSpc>
                <a:spcPct val="100000"/>
              </a:lnSpc>
              <a:spcBef>
                <a:spcPts val="0"/>
              </a:spcBef>
              <a:spcAft>
                <a:spcPts val="0"/>
              </a:spcAft>
              <a:buSzPts val="1200"/>
              <a:buFont typeface="Montserrat"/>
              <a:buNone/>
              <a:defRPr sz="2667" b="1" i="0">
                <a:latin typeface="Montserrat"/>
                <a:ea typeface="Montserrat"/>
                <a:cs typeface="Montserrat"/>
                <a:sym typeface="Montserrat"/>
              </a:defRPr>
            </a:lvl1pPr>
            <a:lvl2pPr lvl="1" algn="l" rtl="0">
              <a:lnSpc>
                <a:spcPct val="100000"/>
              </a:lnSpc>
              <a:spcBef>
                <a:spcPts val="0"/>
              </a:spcBef>
              <a:spcAft>
                <a:spcPts val="0"/>
              </a:spcAft>
              <a:buSzPts val="1200"/>
              <a:buFont typeface="Montserrat"/>
              <a:buNone/>
              <a:defRPr sz="3467" b="1">
                <a:latin typeface="Montserrat"/>
                <a:ea typeface="Montserrat"/>
                <a:cs typeface="Montserrat"/>
                <a:sym typeface="Montserrat"/>
              </a:defRPr>
            </a:lvl2pPr>
            <a:lvl3pPr lvl="2" algn="l" rtl="0">
              <a:lnSpc>
                <a:spcPct val="100000"/>
              </a:lnSpc>
              <a:spcBef>
                <a:spcPts val="0"/>
              </a:spcBef>
              <a:spcAft>
                <a:spcPts val="0"/>
              </a:spcAft>
              <a:buSzPts val="1200"/>
              <a:buFont typeface="Montserrat"/>
              <a:buNone/>
              <a:defRPr sz="3467" b="1">
                <a:latin typeface="Montserrat"/>
                <a:ea typeface="Montserrat"/>
                <a:cs typeface="Montserrat"/>
                <a:sym typeface="Montserrat"/>
              </a:defRPr>
            </a:lvl3pPr>
            <a:lvl4pPr lvl="3" algn="l" rtl="0">
              <a:lnSpc>
                <a:spcPct val="100000"/>
              </a:lnSpc>
              <a:spcBef>
                <a:spcPts val="0"/>
              </a:spcBef>
              <a:spcAft>
                <a:spcPts val="0"/>
              </a:spcAft>
              <a:buSzPts val="1200"/>
              <a:buFont typeface="Montserrat"/>
              <a:buNone/>
              <a:defRPr sz="3467" b="1">
                <a:latin typeface="Montserrat"/>
                <a:ea typeface="Montserrat"/>
                <a:cs typeface="Montserrat"/>
                <a:sym typeface="Montserrat"/>
              </a:defRPr>
            </a:lvl4pPr>
            <a:lvl5pPr lvl="4" algn="l" rtl="0">
              <a:lnSpc>
                <a:spcPct val="100000"/>
              </a:lnSpc>
              <a:spcBef>
                <a:spcPts val="0"/>
              </a:spcBef>
              <a:spcAft>
                <a:spcPts val="0"/>
              </a:spcAft>
              <a:buSzPts val="1200"/>
              <a:buFont typeface="Montserrat"/>
              <a:buNone/>
              <a:defRPr sz="3467" b="1">
                <a:latin typeface="Montserrat"/>
                <a:ea typeface="Montserrat"/>
                <a:cs typeface="Montserrat"/>
                <a:sym typeface="Montserrat"/>
              </a:defRPr>
            </a:lvl5pPr>
            <a:lvl6pPr lvl="5" algn="l" rtl="0">
              <a:lnSpc>
                <a:spcPct val="100000"/>
              </a:lnSpc>
              <a:spcBef>
                <a:spcPts val="0"/>
              </a:spcBef>
              <a:spcAft>
                <a:spcPts val="0"/>
              </a:spcAft>
              <a:buSzPts val="1200"/>
              <a:buFont typeface="Montserrat"/>
              <a:buNone/>
              <a:defRPr sz="3467" b="1">
                <a:latin typeface="Montserrat"/>
                <a:ea typeface="Montserrat"/>
                <a:cs typeface="Montserrat"/>
                <a:sym typeface="Montserrat"/>
              </a:defRPr>
            </a:lvl6pPr>
            <a:lvl7pPr lvl="6" algn="l" rtl="0">
              <a:lnSpc>
                <a:spcPct val="100000"/>
              </a:lnSpc>
              <a:spcBef>
                <a:spcPts val="0"/>
              </a:spcBef>
              <a:spcAft>
                <a:spcPts val="0"/>
              </a:spcAft>
              <a:buSzPts val="1200"/>
              <a:buFont typeface="Montserrat"/>
              <a:buNone/>
              <a:defRPr sz="3467" b="1">
                <a:latin typeface="Montserrat"/>
                <a:ea typeface="Montserrat"/>
                <a:cs typeface="Montserrat"/>
                <a:sym typeface="Montserrat"/>
              </a:defRPr>
            </a:lvl7pPr>
            <a:lvl8pPr lvl="7" algn="l" rtl="0">
              <a:lnSpc>
                <a:spcPct val="100000"/>
              </a:lnSpc>
              <a:spcBef>
                <a:spcPts val="0"/>
              </a:spcBef>
              <a:spcAft>
                <a:spcPts val="0"/>
              </a:spcAft>
              <a:buSzPts val="1200"/>
              <a:buFont typeface="Montserrat"/>
              <a:buNone/>
              <a:defRPr sz="3467" b="1">
                <a:latin typeface="Montserrat"/>
                <a:ea typeface="Montserrat"/>
                <a:cs typeface="Montserrat"/>
                <a:sym typeface="Montserrat"/>
              </a:defRPr>
            </a:lvl8pPr>
            <a:lvl9pPr lvl="8" algn="l" rtl="0">
              <a:lnSpc>
                <a:spcPct val="100000"/>
              </a:lnSpc>
              <a:spcBef>
                <a:spcPts val="0"/>
              </a:spcBef>
              <a:spcAft>
                <a:spcPts val="0"/>
              </a:spcAft>
              <a:buSzPts val="1200"/>
              <a:buFont typeface="Montserrat"/>
              <a:buNone/>
              <a:defRPr sz="3467" b="1">
                <a:latin typeface="Montserrat"/>
                <a:ea typeface="Montserrat"/>
                <a:cs typeface="Montserrat"/>
                <a:sym typeface="Montserrat"/>
              </a:defRPr>
            </a:lvl9pPr>
          </a:lstStyle>
          <a:p>
            <a:endParaRPr/>
          </a:p>
        </p:txBody>
      </p:sp>
      <p:sp>
        <p:nvSpPr>
          <p:cNvPr id="432" name="Google Shape;432;p81"/>
          <p:cNvSpPr txBox="1">
            <a:spLocks noGrp="1"/>
          </p:cNvSpPr>
          <p:nvPr>
            <p:ph type="subTitle" idx="1"/>
          </p:nvPr>
        </p:nvSpPr>
        <p:spPr>
          <a:xfrm>
            <a:off x="304364" y="1735567"/>
            <a:ext cx="7460000" cy="4315200"/>
          </a:xfrm>
          <a:prstGeom prst="rect">
            <a:avLst/>
          </a:prstGeom>
          <a:noFill/>
          <a:ln>
            <a:noFill/>
          </a:ln>
        </p:spPr>
        <p:txBody>
          <a:bodyPr spcFirstLastPara="1" wrap="square" lIns="91425" tIns="91425" rIns="91425" bIns="91425" anchor="t" anchorCtr="0">
            <a:normAutofit/>
          </a:bodyPr>
          <a:lstStyle>
            <a:lvl1pPr lvl="0" algn="l" rtl="0">
              <a:lnSpc>
                <a:spcPct val="115000"/>
              </a:lnSpc>
              <a:spcBef>
                <a:spcPts val="0"/>
              </a:spcBef>
              <a:spcAft>
                <a:spcPts val="0"/>
              </a:spcAft>
              <a:buSzPts val="1800"/>
              <a:buNone/>
              <a:defRPr sz="1467">
                <a:solidFill>
                  <a:srgbClr val="6D6D6D"/>
                </a:solidFill>
                <a:latin typeface="Montserrat"/>
                <a:ea typeface="Montserrat"/>
                <a:cs typeface="Montserrat"/>
                <a:sym typeface="Montserrat"/>
              </a:defRPr>
            </a:lvl1pPr>
            <a:lvl2pPr lvl="1" algn="l" rtl="0">
              <a:lnSpc>
                <a:spcPct val="115000"/>
              </a:lnSpc>
              <a:spcBef>
                <a:spcPts val="1600"/>
              </a:spcBef>
              <a:spcAft>
                <a:spcPts val="0"/>
              </a:spcAft>
              <a:buSzPts val="1400"/>
              <a:buNone/>
              <a:defRPr>
                <a:solidFill>
                  <a:srgbClr val="6D6D6D"/>
                </a:solidFill>
                <a:latin typeface="Montserrat"/>
                <a:ea typeface="Montserrat"/>
                <a:cs typeface="Montserrat"/>
                <a:sym typeface="Montserrat"/>
              </a:defRPr>
            </a:lvl2pPr>
            <a:lvl3pPr lvl="2" algn="l" rtl="0">
              <a:lnSpc>
                <a:spcPct val="115000"/>
              </a:lnSpc>
              <a:spcBef>
                <a:spcPts val="1600"/>
              </a:spcBef>
              <a:spcAft>
                <a:spcPts val="0"/>
              </a:spcAft>
              <a:buSzPts val="1400"/>
              <a:buNone/>
              <a:defRPr>
                <a:solidFill>
                  <a:srgbClr val="6D6D6D"/>
                </a:solidFill>
                <a:latin typeface="Montserrat"/>
                <a:ea typeface="Montserrat"/>
                <a:cs typeface="Montserrat"/>
                <a:sym typeface="Montserrat"/>
              </a:defRPr>
            </a:lvl3pPr>
            <a:lvl4pPr lvl="3" algn="l" rtl="0">
              <a:lnSpc>
                <a:spcPct val="115000"/>
              </a:lnSpc>
              <a:spcBef>
                <a:spcPts val="1600"/>
              </a:spcBef>
              <a:spcAft>
                <a:spcPts val="0"/>
              </a:spcAft>
              <a:buSzPts val="1400"/>
              <a:buNone/>
              <a:defRPr>
                <a:solidFill>
                  <a:srgbClr val="6D6D6D"/>
                </a:solidFill>
                <a:latin typeface="Montserrat"/>
                <a:ea typeface="Montserrat"/>
                <a:cs typeface="Montserrat"/>
                <a:sym typeface="Montserrat"/>
              </a:defRPr>
            </a:lvl4pPr>
            <a:lvl5pPr lvl="4" algn="l" rtl="0">
              <a:lnSpc>
                <a:spcPct val="115000"/>
              </a:lnSpc>
              <a:spcBef>
                <a:spcPts val="1600"/>
              </a:spcBef>
              <a:spcAft>
                <a:spcPts val="0"/>
              </a:spcAft>
              <a:buSzPts val="1400"/>
              <a:buNone/>
              <a:defRPr>
                <a:solidFill>
                  <a:srgbClr val="6D6D6D"/>
                </a:solidFill>
                <a:latin typeface="Montserrat"/>
                <a:ea typeface="Montserrat"/>
                <a:cs typeface="Montserrat"/>
                <a:sym typeface="Montserrat"/>
              </a:defRPr>
            </a:lvl5pPr>
            <a:lvl6pPr lvl="5" algn="l" rtl="0">
              <a:lnSpc>
                <a:spcPct val="115000"/>
              </a:lnSpc>
              <a:spcBef>
                <a:spcPts val="1600"/>
              </a:spcBef>
              <a:spcAft>
                <a:spcPts val="0"/>
              </a:spcAft>
              <a:buSzPts val="1400"/>
              <a:buNone/>
              <a:defRPr>
                <a:solidFill>
                  <a:srgbClr val="6D6D6D"/>
                </a:solidFill>
                <a:latin typeface="Montserrat"/>
                <a:ea typeface="Montserrat"/>
                <a:cs typeface="Montserrat"/>
                <a:sym typeface="Montserrat"/>
              </a:defRPr>
            </a:lvl6pPr>
            <a:lvl7pPr lvl="6" algn="l" rtl="0">
              <a:lnSpc>
                <a:spcPct val="115000"/>
              </a:lnSpc>
              <a:spcBef>
                <a:spcPts val="1600"/>
              </a:spcBef>
              <a:spcAft>
                <a:spcPts val="0"/>
              </a:spcAft>
              <a:buSzPts val="1400"/>
              <a:buNone/>
              <a:defRPr>
                <a:solidFill>
                  <a:srgbClr val="6D6D6D"/>
                </a:solidFill>
                <a:latin typeface="Montserrat"/>
                <a:ea typeface="Montserrat"/>
                <a:cs typeface="Montserrat"/>
                <a:sym typeface="Montserrat"/>
              </a:defRPr>
            </a:lvl7pPr>
            <a:lvl8pPr lvl="7" algn="l" rtl="0">
              <a:lnSpc>
                <a:spcPct val="115000"/>
              </a:lnSpc>
              <a:spcBef>
                <a:spcPts val="1600"/>
              </a:spcBef>
              <a:spcAft>
                <a:spcPts val="0"/>
              </a:spcAft>
              <a:buSzPts val="1400"/>
              <a:buNone/>
              <a:defRPr>
                <a:solidFill>
                  <a:srgbClr val="6D6D6D"/>
                </a:solidFill>
                <a:latin typeface="Montserrat"/>
                <a:ea typeface="Montserrat"/>
                <a:cs typeface="Montserrat"/>
                <a:sym typeface="Montserrat"/>
              </a:defRPr>
            </a:lvl8pPr>
            <a:lvl9pPr lvl="8" algn="l" rtl="0">
              <a:lnSpc>
                <a:spcPct val="115000"/>
              </a:lnSpc>
              <a:spcBef>
                <a:spcPts val="1600"/>
              </a:spcBef>
              <a:spcAft>
                <a:spcPts val="1600"/>
              </a:spcAft>
              <a:buSzPts val="1400"/>
              <a:buNone/>
              <a:defRPr>
                <a:solidFill>
                  <a:srgbClr val="6D6D6D"/>
                </a:solidFill>
                <a:latin typeface="Montserrat"/>
                <a:ea typeface="Montserrat"/>
                <a:cs typeface="Montserrat"/>
                <a:sym typeface="Montserrat"/>
              </a:defRPr>
            </a:lvl9pPr>
          </a:lstStyle>
          <a:p>
            <a:endParaRPr/>
          </a:p>
        </p:txBody>
      </p:sp>
      <p:cxnSp>
        <p:nvCxnSpPr>
          <p:cNvPr id="433" name="Google Shape;433;p81"/>
          <p:cNvCxnSpPr/>
          <p:nvPr/>
        </p:nvCxnSpPr>
        <p:spPr>
          <a:xfrm>
            <a:off x="484257" y="493543"/>
            <a:ext cx="497200" cy="0"/>
          </a:xfrm>
          <a:prstGeom prst="straightConnector1">
            <a:avLst/>
          </a:prstGeom>
          <a:noFill/>
          <a:ln w="38100" cap="flat" cmpd="sng">
            <a:solidFill>
              <a:srgbClr val="FA582D"/>
            </a:solidFill>
            <a:prstDash val="solid"/>
            <a:round/>
            <a:headEnd type="none" w="sm" len="sm"/>
            <a:tailEnd type="none" w="sm" len="sm"/>
          </a:ln>
        </p:spPr>
      </p:cxnSp>
      <p:sp>
        <p:nvSpPr>
          <p:cNvPr id="434" name="Google Shape;434;p81"/>
          <p:cNvSpPr txBox="1">
            <a:spLocks noGrp="1"/>
          </p:cNvSpPr>
          <p:nvPr>
            <p:ph type="sldNum" idx="12"/>
          </p:nvPr>
        </p:nvSpPr>
        <p:spPr>
          <a:xfrm>
            <a:off x="11913376" y="6586999"/>
            <a:ext cx="352000" cy="2052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600"/>
              <a:buFont typeface="Arial"/>
              <a:buNone/>
              <a:defRPr sz="800" b="0" i="0" u="none" strike="noStrike" cap="none">
                <a:solidFill>
                  <a:schemeClr val="lt1"/>
                </a:solidFill>
                <a:latin typeface="Montserrat"/>
                <a:ea typeface="Montserrat"/>
                <a:cs typeface="Montserrat"/>
                <a:sym typeface="Montserrat"/>
              </a:defRPr>
            </a:lvl1pPr>
            <a:lvl2pPr marL="0" marR="0" lvl="1" indent="0" algn="ctr" rtl="0">
              <a:lnSpc>
                <a:spcPct val="100000"/>
              </a:lnSpc>
              <a:spcBef>
                <a:spcPts val="0"/>
              </a:spcBef>
              <a:spcAft>
                <a:spcPts val="0"/>
              </a:spcAft>
              <a:buClr>
                <a:srgbClr val="000000"/>
              </a:buClr>
              <a:buSzPts val="600"/>
              <a:buFont typeface="Arial"/>
              <a:buNone/>
              <a:defRPr sz="800" b="0" i="0" u="none" strike="noStrike" cap="none">
                <a:solidFill>
                  <a:schemeClr val="lt1"/>
                </a:solidFill>
                <a:latin typeface="Montserrat"/>
                <a:ea typeface="Montserrat"/>
                <a:cs typeface="Montserrat"/>
                <a:sym typeface="Montserrat"/>
              </a:defRPr>
            </a:lvl2pPr>
            <a:lvl3pPr marL="0" marR="0" lvl="2" indent="0" algn="ctr" rtl="0">
              <a:lnSpc>
                <a:spcPct val="100000"/>
              </a:lnSpc>
              <a:spcBef>
                <a:spcPts val="0"/>
              </a:spcBef>
              <a:spcAft>
                <a:spcPts val="0"/>
              </a:spcAft>
              <a:buClr>
                <a:srgbClr val="000000"/>
              </a:buClr>
              <a:buSzPts val="600"/>
              <a:buFont typeface="Arial"/>
              <a:buNone/>
              <a:defRPr sz="800" b="0" i="0" u="none" strike="noStrike" cap="none">
                <a:solidFill>
                  <a:schemeClr val="lt1"/>
                </a:solidFill>
                <a:latin typeface="Montserrat"/>
                <a:ea typeface="Montserrat"/>
                <a:cs typeface="Montserrat"/>
                <a:sym typeface="Montserrat"/>
              </a:defRPr>
            </a:lvl3pPr>
            <a:lvl4pPr marL="0" marR="0" lvl="3" indent="0" algn="ctr" rtl="0">
              <a:lnSpc>
                <a:spcPct val="100000"/>
              </a:lnSpc>
              <a:spcBef>
                <a:spcPts val="0"/>
              </a:spcBef>
              <a:spcAft>
                <a:spcPts val="0"/>
              </a:spcAft>
              <a:buClr>
                <a:srgbClr val="000000"/>
              </a:buClr>
              <a:buSzPts val="600"/>
              <a:buFont typeface="Arial"/>
              <a:buNone/>
              <a:defRPr sz="800" b="0" i="0" u="none" strike="noStrike" cap="none">
                <a:solidFill>
                  <a:schemeClr val="lt1"/>
                </a:solidFill>
                <a:latin typeface="Montserrat"/>
                <a:ea typeface="Montserrat"/>
                <a:cs typeface="Montserrat"/>
                <a:sym typeface="Montserrat"/>
              </a:defRPr>
            </a:lvl4pPr>
            <a:lvl5pPr marL="0" marR="0" lvl="4" indent="0" algn="ctr" rtl="0">
              <a:lnSpc>
                <a:spcPct val="100000"/>
              </a:lnSpc>
              <a:spcBef>
                <a:spcPts val="0"/>
              </a:spcBef>
              <a:spcAft>
                <a:spcPts val="0"/>
              </a:spcAft>
              <a:buClr>
                <a:srgbClr val="000000"/>
              </a:buClr>
              <a:buSzPts val="600"/>
              <a:buFont typeface="Arial"/>
              <a:buNone/>
              <a:defRPr sz="800" b="0" i="0" u="none" strike="noStrike" cap="none">
                <a:solidFill>
                  <a:schemeClr val="lt1"/>
                </a:solidFill>
                <a:latin typeface="Montserrat"/>
                <a:ea typeface="Montserrat"/>
                <a:cs typeface="Montserrat"/>
                <a:sym typeface="Montserrat"/>
              </a:defRPr>
            </a:lvl5pPr>
            <a:lvl6pPr marL="0" marR="0" lvl="5" indent="0" algn="ctr" rtl="0">
              <a:lnSpc>
                <a:spcPct val="100000"/>
              </a:lnSpc>
              <a:spcBef>
                <a:spcPts val="0"/>
              </a:spcBef>
              <a:spcAft>
                <a:spcPts val="0"/>
              </a:spcAft>
              <a:buClr>
                <a:srgbClr val="000000"/>
              </a:buClr>
              <a:buSzPts val="600"/>
              <a:buFont typeface="Arial"/>
              <a:buNone/>
              <a:defRPr sz="800" b="0" i="0" u="none" strike="noStrike" cap="none">
                <a:solidFill>
                  <a:schemeClr val="lt1"/>
                </a:solidFill>
                <a:latin typeface="Montserrat"/>
                <a:ea typeface="Montserrat"/>
                <a:cs typeface="Montserrat"/>
                <a:sym typeface="Montserrat"/>
              </a:defRPr>
            </a:lvl6pPr>
            <a:lvl7pPr marL="0" marR="0" lvl="6" indent="0" algn="ctr" rtl="0">
              <a:lnSpc>
                <a:spcPct val="100000"/>
              </a:lnSpc>
              <a:spcBef>
                <a:spcPts val="0"/>
              </a:spcBef>
              <a:spcAft>
                <a:spcPts val="0"/>
              </a:spcAft>
              <a:buClr>
                <a:srgbClr val="000000"/>
              </a:buClr>
              <a:buSzPts val="600"/>
              <a:buFont typeface="Arial"/>
              <a:buNone/>
              <a:defRPr sz="800" b="0" i="0" u="none" strike="noStrike" cap="none">
                <a:solidFill>
                  <a:schemeClr val="lt1"/>
                </a:solidFill>
                <a:latin typeface="Montserrat"/>
                <a:ea typeface="Montserrat"/>
                <a:cs typeface="Montserrat"/>
                <a:sym typeface="Montserrat"/>
              </a:defRPr>
            </a:lvl7pPr>
            <a:lvl8pPr marL="0" marR="0" lvl="7" indent="0" algn="ctr" rtl="0">
              <a:lnSpc>
                <a:spcPct val="100000"/>
              </a:lnSpc>
              <a:spcBef>
                <a:spcPts val="0"/>
              </a:spcBef>
              <a:spcAft>
                <a:spcPts val="0"/>
              </a:spcAft>
              <a:buClr>
                <a:srgbClr val="000000"/>
              </a:buClr>
              <a:buSzPts val="600"/>
              <a:buFont typeface="Arial"/>
              <a:buNone/>
              <a:defRPr sz="800" b="0" i="0" u="none" strike="noStrike" cap="none">
                <a:solidFill>
                  <a:schemeClr val="lt1"/>
                </a:solidFill>
                <a:latin typeface="Montserrat"/>
                <a:ea typeface="Montserrat"/>
                <a:cs typeface="Montserrat"/>
                <a:sym typeface="Montserrat"/>
              </a:defRPr>
            </a:lvl8pPr>
            <a:lvl9pPr marL="0" marR="0" lvl="8" indent="0" algn="ctr" rtl="0">
              <a:lnSpc>
                <a:spcPct val="100000"/>
              </a:lnSpc>
              <a:spcBef>
                <a:spcPts val="0"/>
              </a:spcBef>
              <a:spcAft>
                <a:spcPts val="0"/>
              </a:spcAft>
              <a:buClr>
                <a:srgbClr val="000000"/>
              </a:buClr>
              <a:buSzPts val="600"/>
              <a:buFont typeface="Arial"/>
              <a:buNone/>
              <a:defRPr sz="800" b="0" i="0" u="none" strike="noStrike" cap="none">
                <a:solidFill>
                  <a:schemeClr val="lt1"/>
                </a:solidFill>
                <a:latin typeface="Montserrat"/>
                <a:ea typeface="Montserrat"/>
                <a:cs typeface="Montserrat"/>
                <a:sym typeface="Montserra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55844018"/>
      </p:ext>
    </p:extLst>
  </p:cSld>
  <p:clrMapOvr>
    <a:masterClrMapping/>
  </p:clrMapOvr>
  <p:extLst>
    <p:ext uri="{DCECCB84-F9BA-43D5-87BE-67443E8EF086}">
      <p15:sldGuideLst xmlns:p15="http://schemas.microsoft.com/office/powerpoint/2012/main">
        <p15:guide id="1" orient="horz" pos="3239">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3C00-3D03-4257-825A-2C73D882B051}"/>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F401C327-6256-453C-B045-711FF99563CC}"/>
              </a:ext>
            </a:extLst>
          </p:cNvPr>
          <p:cNvSpPr>
            <a:spLocks noGrp="1"/>
          </p:cNvSpPr>
          <p:nvPr>
            <p:ph type="body" sz="quarter" idx="10"/>
          </p:nvPr>
        </p:nvSpPr>
        <p:spPr>
          <a:xfrm>
            <a:off x="480001" y="1365252"/>
            <a:ext cx="11233633" cy="1227131"/>
          </a:xfrm>
        </p:spPr>
        <p:txBody>
          <a:bodyPr/>
          <a:lstStyle>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3655034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3C00-3D03-4257-825A-2C73D882B0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741069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slide ">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6A111CE8-5105-42A2-8DF8-9E10E9150757}"/>
              </a:ext>
            </a:extLst>
          </p:cNvPr>
          <p:cNvSpPr>
            <a:spLocks noGrp="1"/>
          </p:cNvSpPr>
          <p:nvPr>
            <p:ph type="body" sz="quarter" idx="10" hasCustomPrompt="1"/>
          </p:nvPr>
        </p:nvSpPr>
        <p:spPr>
          <a:xfrm>
            <a:off x="478367" y="3048928"/>
            <a:ext cx="2724010" cy="738664"/>
          </a:xfrm>
        </p:spPr>
        <p:txBody>
          <a:bodyPr wrap="square" tIns="0" bIns="72000" anchor="ctr">
            <a:noAutofit/>
          </a:bodyPr>
          <a:lstStyle>
            <a:lvl1pPr>
              <a:defRPr sz="5332"/>
            </a:lvl1pPr>
          </a:lstStyle>
          <a:p>
            <a:pPr lvl="0"/>
            <a:r>
              <a:rPr lang="en-US"/>
              <a:t>Agenda</a:t>
            </a:r>
          </a:p>
        </p:txBody>
      </p:sp>
      <p:sp>
        <p:nvSpPr>
          <p:cNvPr id="33" name="Text Placeholder 32">
            <a:extLst>
              <a:ext uri="{FF2B5EF4-FFF2-40B4-BE49-F238E27FC236}">
                <a16:creationId xmlns:a16="http://schemas.microsoft.com/office/drawing/2014/main" id="{ACEE12E2-DC79-4DB8-8F61-A48797604DF3}"/>
              </a:ext>
            </a:extLst>
          </p:cNvPr>
          <p:cNvSpPr>
            <a:spLocks noGrp="1"/>
          </p:cNvSpPr>
          <p:nvPr>
            <p:ph type="body" sz="quarter" idx="11" hasCustomPrompt="1"/>
          </p:nvPr>
        </p:nvSpPr>
        <p:spPr>
          <a:xfrm>
            <a:off x="3419324" y="211629"/>
            <a:ext cx="800100" cy="287259"/>
          </a:xfrm>
        </p:spPr>
        <p:txBody>
          <a:bodyPr anchor="ctr"/>
          <a:lstStyle>
            <a:lvl1pPr>
              <a:defRPr sz="1866">
                <a:solidFill>
                  <a:srgbClr val="43FFC0"/>
                </a:solidFill>
              </a:defRPr>
            </a:lvl1pPr>
          </a:lstStyle>
          <a:p>
            <a:pPr lvl="0"/>
            <a:r>
              <a:rPr lang="en-US"/>
              <a:t>Time</a:t>
            </a:r>
          </a:p>
        </p:txBody>
      </p:sp>
      <p:sp>
        <p:nvSpPr>
          <p:cNvPr id="34" name="Text Placeholder 32">
            <a:extLst>
              <a:ext uri="{FF2B5EF4-FFF2-40B4-BE49-F238E27FC236}">
                <a16:creationId xmlns:a16="http://schemas.microsoft.com/office/drawing/2014/main" id="{1B0220FB-2BEC-4FFF-B14A-D721C7D2D316}"/>
              </a:ext>
            </a:extLst>
          </p:cNvPr>
          <p:cNvSpPr>
            <a:spLocks noGrp="1"/>
          </p:cNvSpPr>
          <p:nvPr>
            <p:ph type="body" sz="quarter" idx="12" hasCustomPrompt="1"/>
          </p:nvPr>
        </p:nvSpPr>
        <p:spPr>
          <a:xfrm>
            <a:off x="3419324" y="766618"/>
            <a:ext cx="800100" cy="287259"/>
          </a:xfrm>
        </p:spPr>
        <p:txBody>
          <a:bodyPr anchor="ctr"/>
          <a:lstStyle>
            <a:lvl1pPr>
              <a:defRPr sz="1866">
                <a:solidFill>
                  <a:srgbClr val="43FFC0"/>
                </a:solidFill>
              </a:defRPr>
            </a:lvl1pPr>
          </a:lstStyle>
          <a:p>
            <a:pPr lvl="0"/>
            <a:r>
              <a:rPr lang="en-US"/>
              <a:t>Time</a:t>
            </a:r>
          </a:p>
        </p:txBody>
      </p:sp>
      <p:sp>
        <p:nvSpPr>
          <p:cNvPr id="35" name="Text Placeholder 32">
            <a:extLst>
              <a:ext uri="{FF2B5EF4-FFF2-40B4-BE49-F238E27FC236}">
                <a16:creationId xmlns:a16="http://schemas.microsoft.com/office/drawing/2014/main" id="{3A131D73-7C36-4DDC-A6D8-5EAC2443E9E7}"/>
              </a:ext>
            </a:extLst>
          </p:cNvPr>
          <p:cNvSpPr>
            <a:spLocks noGrp="1"/>
          </p:cNvSpPr>
          <p:nvPr>
            <p:ph type="body" sz="quarter" idx="13" hasCustomPrompt="1"/>
          </p:nvPr>
        </p:nvSpPr>
        <p:spPr>
          <a:xfrm>
            <a:off x="3419324" y="1327446"/>
            <a:ext cx="800100" cy="287259"/>
          </a:xfrm>
        </p:spPr>
        <p:txBody>
          <a:bodyPr anchor="ctr"/>
          <a:lstStyle>
            <a:lvl1pPr>
              <a:defRPr sz="1866">
                <a:solidFill>
                  <a:srgbClr val="43FFC0"/>
                </a:solidFill>
              </a:defRPr>
            </a:lvl1pPr>
          </a:lstStyle>
          <a:p>
            <a:pPr lvl="0"/>
            <a:r>
              <a:rPr lang="en-US"/>
              <a:t>Time</a:t>
            </a:r>
          </a:p>
        </p:txBody>
      </p:sp>
      <p:sp>
        <p:nvSpPr>
          <p:cNvPr id="36" name="Text Placeholder 32">
            <a:extLst>
              <a:ext uri="{FF2B5EF4-FFF2-40B4-BE49-F238E27FC236}">
                <a16:creationId xmlns:a16="http://schemas.microsoft.com/office/drawing/2014/main" id="{0CBFCC4D-17A1-4AFA-BEB6-A0DE0D2FF595}"/>
              </a:ext>
            </a:extLst>
          </p:cNvPr>
          <p:cNvSpPr>
            <a:spLocks noGrp="1"/>
          </p:cNvSpPr>
          <p:nvPr>
            <p:ph type="body" sz="quarter" idx="14" hasCustomPrompt="1"/>
          </p:nvPr>
        </p:nvSpPr>
        <p:spPr>
          <a:xfrm>
            <a:off x="3419324" y="1884882"/>
            <a:ext cx="800100" cy="287259"/>
          </a:xfrm>
        </p:spPr>
        <p:txBody>
          <a:bodyPr anchor="ctr"/>
          <a:lstStyle>
            <a:lvl1pPr>
              <a:defRPr sz="1866">
                <a:solidFill>
                  <a:srgbClr val="43FFC0"/>
                </a:solidFill>
              </a:defRPr>
            </a:lvl1pPr>
          </a:lstStyle>
          <a:p>
            <a:pPr lvl="0"/>
            <a:r>
              <a:rPr lang="en-US"/>
              <a:t>Time</a:t>
            </a:r>
          </a:p>
        </p:txBody>
      </p:sp>
      <p:sp>
        <p:nvSpPr>
          <p:cNvPr id="37" name="Text Placeholder 32">
            <a:extLst>
              <a:ext uri="{FF2B5EF4-FFF2-40B4-BE49-F238E27FC236}">
                <a16:creationId xmlns:a16="http://schemas.microsoft.com/office/drawing/2014/main" id="{EDFC5E25-A88C-4AA9-9552-A93F5FD62BEC}"/>
              </a:ext>
            </a:extLst>
          </p:cNvPr>
          <p:cNvSpPr>
            <a:spLocks noGrp="1"/>
          </p:cNvSpPr>
          <p:nvPr>
            <p:ph type="body" sz="quarter" idx="15" hasCustomPrompt="1"/>
          </p:nvPr>
        </p:nvSpPr>
        <p:spPr>
          <a:xfrm>
            <a:off x="3419324" y="2435041"/>
            <a:ext cx="800100" cy="287259"/>
          </a:xfrm>
        </p:spPr>
        <p:txBody>
          <a:bodyPr anchor="ctr"/>
          <a:lstStyle>
            <a:lvl1pPr>
              <a:defRPr sz="1866">
                <a:solidFill>
                  <a:srgbClr val="43FFC0"/>
                </a:solidFill>
              </a:defRPr>
            </a:lvl1pPr>
          </a:lstStyle>
          <a:p>
            <a:pPr lvl="0"/>
            <a:r>
              <a:rPr lang="en-US"/>
              <a:t>Time</a:t>
            </a:r>
          </a:p>
        </p:txBody>
      </p:sp>
      <p:sp>
        <p:nvSpPr>
          <p:cNvPr id="38" name="Text Placeholder 32">
            <a:extLst>
              <a:ext uri="{FF2B5EF4-FFF2-40B4-BE49-F238E27FC236}">
                <a16:creationId xmlns:a16="http://schemas.microsoft.com/office/drawing/2014/main" id="{18D336BD-BCE9-4B92-BF82-56EC09C39E22}"/>
              </a:ext>
            </a:extLst>
          </p:cNvPr>
          <p:cNvSpPr>
            <a:spLocks noGrp="1"/>
          </p:cNvSpPr>
          <p:nvPr>
            <p:ph type="body" sz="quarter" idx="16" hasCustomPrompt="1"/>
          </p:nvPr>
        </p:nvSpPr>
        <p:spPr>
          <a:xfrm>
            <a:off x="3419324" y="2985690"/>
            <a:ext cx="800100" cy="287259"/>
          </a:xfrm>
        </p:spPr>
        <p:txBody>
          <a:bodyPr anchor="ctr"/>
          <a:lstStyle>
            <a:lvl1pPr>
              <a:defRPr sz="1866">
                <a:solidFill>
                  <a:srgbClr val="43FFC0"/>
                </a:solidFill>
              </a:defRPr>
            </a:lvl1pPr>
          </a:lstStyle>
          <a:p>
            <a:pPr lvl="0"/>
            <a:r>
              <a:rPr lang="en-US"/>
              <a:t>Time</a:t>
            </a:r>
          </a:p>
        </p:txBody>
      </p:sp>
      <p:sp>
        <p:nvSpPr>
          <p:cNvPr id="39" name="Text Placeholder 32">
            <a:extLst>
              <a:ext uri="{FF2B5EF4-FFF2-40B4-BE49-F238E27FC236}">
                <a16:creationId xmlns:a16="http://schemas.microsoft.com/office/drawing/2014/main" id="{AF1D6194-70A6-40CE-977E-0CF754564911}"/>
              </a:ext>
            </a:extLst>
          </p:cNvPr>
          <p:cNvSpPr>
            <a:spLocks noGrp="1"/>
          </p:cNvSpPr>
          <p:nvPr>
            <p:ph type="body" sz="quarter" idx="17" hasCustomPrompt="1"/>
          </p:nvPr>
        </p:nvSpPr>
        <p:spPr>
          <a:xfrm>
            <a:off x="3419324" y="3538050"/>
            <a:ext cx="800100" cy="287259"/>
          </a:xfrm>
        </p:spPr>
        <p:txBody>
          <a:bodyPr anchor="ctr"/>
          <a:lstStyle>
            <a:lvl1pPr>
              <a:defRPr sz="1866">
                <a:solidFill>
                  <a:schemeClr val="bg1"/>
                </a:solidFill>
              </a:defRPr>
            </a:lvl1pPr>
          </a:lstStyle>
          <a:p>
            <a:pPr lvl="0"/>
            <a:r>
              <a:rPr lang="en-US"/>
              <a:t>Time</a:t>
            </a:r>
          </a:p>
        </p:txBody>
      </p:sp>
      <p:sp>
        <p:nvSpPr>
          <p:cNvPr id="40" name="Text Placeholder 32">
            <a:extLst>
              <a:ext uri="{FF2B5EF4-FFF2-40B4-BE49-F238E27FC236}">
                <a16:creationId xmlns:a16="http://schemas.microsoft.com/office/drawing/2014/main" id="{2FB42E81-80F4-4306-9A58-816A1746E3DB}"/>
              </a:ext>
            </a:extLst>
          </p:cNvPr>
          <p:cNvSpPr>
            <a:spLocks noGrp="1"/>
          </p:cNvSpPr>
          <p:nvPr>
            <p:ph type="body" sz="quarter" idx="18" hasCustomPrompt="1"/>
          </p:nvPr>
        </p:nvSpPr>
        <p:spPr>
          <a:xfrm>
            <a:off x="3419324" y="4094677"/>
            <a:ext cx="800100" cy="287259"/>
          </a:xfrm>
        </p:spPr>
        <p:txBody>
          <a:bodyPr anchor="ctr"/>
          <a:lstStyle>
            <a:lvl1pPr>
              <a:defRPr sz="1866">
                <a:solidFill>
                  <a:srgbClr val="43FFC0"/>
                </a:solidFill>
              </a:defRPr>
            </a:lvl1pPr>
          </a:lstStyle>
          <a:p>
            <a:pPr lvl="0"/>
            <a:r>
              <a:rPr lang="en-US"/>
              <a:t>Time</a:t>
            </a:r>
          </a:p>
        </p:txBody>
      </p:sp>
      <p:sp>
        <p:nvSpPr>
          <p:cNvPr id="41" name="Text Placeholder 32">
            <a:extLst>
              <a:ext uri="{FF2B5EF4-FFF2-40B4-BE49-F238E27FC236}">
                <a16:creationId xmlns:a16="http://schemas.microsoft.com/office/drawing/2014/main" id="{3B8370BD-F774-4BAC-9596-953D61E64D21}"/>
              </a:ext>
            </a:extLst>
          </p:cNvPr>
          <p:cNvSpPr>
            <a:spLocks noGrp="1"/>
          </p:cNvSpPr>
          <p:nvPr>
            <p:ph type="body" sz="quarter" idx="19" hasCustomPrompt="1"/>
          </p:nvPr>
        </p:nvSpPr>
        <p:spPr>
          <a:xfrm>
            <a:off x="3419324" y="4651310"/>
            <a:ext cx="800100" cy="287259"/>
          </a:xfrm>
        </p:spPr>
        <p:txBody>
          <a:bodyPr anchor="ctr"/>
          <a:lstStyle>
            <a:lvl1pPr>
              <a:defRPr sz="1866">
                <a:solidFill>
                  <a:srgbClr val="43FFC0"/>
                </a:solidFill>
              </a:defRPr>
            </a:lvl1pPr>
          </a:lstStyle>
          <a:p>
            <a:pPr lvl="0"/>
            <a:r>
              <a:rPr lang="en-US"/>
              <a:t>Time</a:t>
            </a:r>
          </a:p>
        </p:txBody>
      </p:sp>
      <p:sp>
        <p:nvSpPr>
          <p:cNvPr id="42" name="Text Placeholder 32">
            <a:extLst>
              <a:ext uri="{FF2B5EF4-FFF2-40B4-BE49-F238E27FC236}">
                <a16:creationId xmlns:a16="http://schemas.microsoft.com/office/drawing/2014/main" id="{9B13FADB-F483-4604-9566-8C00210C8213}"/>
              </a:ext>
            </a:extLst>
          </p:cNvPr>
          <p:cNvSpPr>
            <a:spLocks noGrp="1"/>
          </p:cNvSpPr>
          <p:nvPr>
            <p:ph type="body" sz="quarter" idx="20" hasCustomPrompt="1"/>
          </p:nvPr>
        </p:nvSpPr>
        <p:spPr>
          <a:xfrm>
            <a:off x="3419324" y="5207497"/>
            <a:ext cx="800100" cy="287259"/>
          </a:xfrm>
        </p:spPr>
        <p:txBody>
          <a:bodyPr anchor="ctr"/>
          <a:lstStyle>
            <a:lvl1pPr>
              <a:defRPr sz="1866">
                <a:solidFill>
                  <a:srgbClr val="43FFC0"/>
                </a:solidFill>
              </a:defRPr>
            </a:lvl1pPr>
          </a:lstStyle>
          <a:p>
            <a:pPr lvl="0"/>
            <a:r>
              <a:rPr lang="en-US"/>
              <a:t>Time</a:t>
            </a:r>
          </a:p>
        </p:txBody>
      </p:sp>
      <p:sp>
        <p:nvSpPr>
          <p:cNvPr id="43" name="Text Placeholder 32">
            <a:extLst>
              <a:ext uri="{FF2B5EF4-FFF2-40B4-BE49-F238E27FC236}">
                <a16:creationId xmlns:a16="http://schemas.microsoft.com/office/drawing/2014/main" id="{8F4282EE-83F0-4E55-8872-4F79A29AB1F4}"/>
              </a:ext>
            </a:extLst>
          </p:cNvPr>
          <p:cNvSpPr>
            <a:spLocks noGrp="1"/>
          </p:cNvSpPr>
          <p:nvPr>
            <p:ph type="body" sz="quarter" idx="21" hasCustomPrompt="1"/>
          </p:nvPr>
        </p:nvSpPr>
        <p:spPr>
          <a:xfrm>
            <a:off x="3419324" y="5768325"/>
            <a:ext cx="800100" cy="287259"/>
          </a:xfrm>
        </p:spPr>
        <p:txBody>
          <a:bodyPr anchor="ctr"/>
          <a:lstStyle>
            <a:lvl1pPr>
              <a:defRPr sz="1866">
                <a:solidFill>
                  <a:srgbClr val="43FFC0"/>
                </a:solidFill>
              </a:defRPr>
            </a:lvl1pPr>
          </a:lstStyle>
          <a:p>
            <a:pPr lvl="0"/>
            <a:r>
              <a:rPr lang="en-US"/>
              <a:t>Time</a:t>
            </a:r>
          </a:p>
        </p:txBody>
      </p:sp>
      <p:sp>
        <p:nvSpPr>
          <p:cNvPr id="44" name="Text Placeholder 32">
            <a:extLst>
              <a:ext uri="{FF2B5EF4-FFF2-40B4-BE49-F238E27FC236}">
                <a16:creationId xmlns:a16="http://schemas.microsoft.com/office/drawing/2014/main" id="{A0EC6607-79A8-4371-9E8F-0E526366B2B7}"/>
              </a:ext>
            </a:extLst>
          </p:cNvPr>
          <p:cNvSpPr>
            <a:spLocks noGrp="1"/>
          </p:cNvSpPr>
          <p:nvPr>
            <p:ph type="body" sz="quarter" idx="22" hasCustomPrompt="1"/>
          </p:nvPr>
        </p:nvSpPr>
        <p:spPr>
          <a:xfrm>
            <a:off x="3419324" y="6329153"/>
            <a:ext cx="800100" cy="287259"/>
          </a:xfrm>
        </p:spPr>
        <p:txBody>
          <a:bodyPr anchor="ctr"/>
          <a:lstStyle>
            <a:lvl1pPr>
              <a:defRPr sz="1866">
                <a:solidFill>
                  <a:schemeClr val="bg1"/>
                </a:solidFill>
              </a:defRPr>
            </a:lvl1pPr>
          </a:lstStyle>
          <a:p>
            <a:pPr lvl="0"/>
            <a:r>
              <a:rPr lang="en-US"/>
              <a:t>Time</a:t>
            </a:r>
          </a:p>
        </p:txBody>
      </p:sp>
      <p:sp>
        <p:nvSpPr>
          <p:cNvPr id="45" name="Text Placeholder 32">
            <a:extLst>
              <a:ext uri="{FF2B5EF4-FFF2-40B4-BE49-F238E27FC236}">
                <a16:creationId xmlns:a16="http://schemas.microsoft.com/office/drawing/2014/main" id="{1A95914A-14E3-4346-8A69-611FCF70AF94}"/>
              </a:ext>
            </a:extLst>
          </p:cNvPr>
          <p:cNvSpPr>
            <a:spLocks noGrp="1"/>
          </p:cNvSpPr>
          <p:nvPr>
            <p:ph type="body" sz="quarter" idx="23" hasCustomPrompt="1"/>
          </p:nvPr>
        </p:nvSpPr>
        <p:spPr>
          <a:xfrm>
            <a:off x="4874950" y="205232"/>
            <a:ext cx="4705931" cy="297471"/>
          </a:xfrm>
        </p:spPr>
        <p:txBody>
          <a:bodyPr anchor="ctr">
            <a:noAutofit/>
          </a:bodyPr>
          <a:lstStyle>
            <a:lvl1pPr>
              <a:defRPr sz="1600">
                <a:solidFill>
                  <a:schemeClr val="bg1"/>
                </a:solidFill>
              </a:defRPr>
            </a:lvl1pPr>
          </a:lstStyle>
          <a:p>
            <a:pPr lvl="0"/>
            <a:r>
              <a:rPr lang="en-US"/>
              <a:t>Time</a:t>
            </a:r>
          </a:p>
        </p:txBody>
      </p:sp>
      <p:sp>
        <p:nvSpPr>
          <p:cNvPr id="46" name="Text Placeholder 32">
            <a:extLst>
              <a:ext uri="{FF2B5EF4-FFF2-40B4-BE49-F238E27FC236}">
                <a16:creationId xmlns:a16="http://schemas.microsoft.com/office/drawing/2014/main" id="{271CCE4F-DE19-4818-8A0F-D081E683FAA9}"/>
              </a:ext>
            </a:extLst>
          </p:cNvPr>
          <p:cNvSpPr>
            <a:spLocks noGrp="1"/>
          </p:cNvSpPr>
          <p:nvPr>
            <p:ph type="body" sz="quarter" idx="24" hasCustomPrompt="1"/>
          </p:nvPr>
        </p:nvSpPr>
        <p:spPr>
          <a:xfrm>
            <a:off x="4874950" y="766618"/>
            <a:ext cx="4705931" cy="293523"/>
          </a:xfrm>
        </p:spPr>
        <p:txBody>
          <a:bodyPr anchor="ctr">
            <a:noAutofit/>
          </a:bodyPr>
          <a:lstStyle>
            <a:lvl1pPr>
              <a:defRPr sz="1600">
                <a:solidFill>
                  <a:schemeClr val="bg1"/>
                </a:solidFill>
              </a:defRPr>
            </a:lvl1pPr>
          </a:lstStyle>
          <a:p>
            <a:pPr lvl="0"/>
            <a:r>
              <a:rPr lang="en-US"/>
              <a:t>Time</a:t>
            </a:r>
          </a:p>
        </p:txBody>
      </p:sp>
      <p:sp>
        <p:nvSpPr>
          <p:cNvPr id="47" name="Text Placeholder 32">
            <a:extLst>
              <a:ext uri="{FF2B5EF4-FFF2-40B4-BE49-F238E27FC236}">
                <a16:creationId xmlns:a16="http://schemas.microsoft.com/office/drawing/2014/main" id="{4B1F9B2B-DD0D-4AC4-BEBA-B9014DDCE108}"/>
              </a:ext>
            </a:extLst>
          </p:cNvPr>
          <p:cNvSpPr>
            <a:spLocks noGrp="1"/>
          </p:cNvSpPr>
          <p:nvPr>
            <p:ph type="body" sz="quarter" idx="25" hasCustomPrompt="1"/>
          </p:nvPr>
        </p:nvSpPr>
        <p:spPr>
          <a:xfrm>
            <a:off x="4874950" y="1327446"/>
            <a:ext cx="4705931" cy="293523"/>
          </a:xfrm>
        </p:spPr>
        <p:txBody>
          <a:bodyPr anchor="ctr">
            <a:noAutofit/>
          </a:bodyPr>
          <a:lstStyle>
            <a:lvl1pPr>
              <a:defRPr sz="1600">
                <a:solidFill>
                  <a:schemeClr val="bg1"/>
                </a:solidFill>
              </a:defRPr>
            </a:lvl1pPr>
          </a:lstStyle>
          <a:p>
            <a:pPr lvl="0"/>
            <a:r>
              <a:rPr lang="en-US"/>
              <a:t>Time</a:t>
            </a:r>
          </a:p>
        </p:txBody>
      </p:sp>
      <p:sp>
        <p:nvSpPr>
          <p:cNvPr id="48" name="Text Placeholder 32">
            <a:extLst>
              <a:ext uri="{FF2B5EF4-FFF2-40B4-BE49-F238E27FC236}">
                <a16:creationId xmlns:a16="http://schemas.microsoft.com/office/drawing/2014/main" id="{6DB60D81-6C41-4C6A-BC78-8544A740EAC3}"/>
              </a:ext>
            </a:extLst>
          </p:cNvPr>
          <p:cNvSpPr>
            <a:spLocks noGrp="1"/>
          </p:cNvSpPr>
          <p:nvPr>
            <p:ph type="body" sz="quarter" idx="26" hasCustomPrompt="1"/>
          </p:nvPr>
        </p:nvSpPr>
        <p:spPr>
          <a:xfrm>
            <a:off x="4874950" y="1884882"/>
            <a:ext cx="4705931" cy="287259"/>
          </a:xfrm>
        </p:spPr>
        <p:txBody>
          <a:bodyPr anchor="ctr">
            <a:noAutofit/>
          </a:bodyPr>
          <a:lstStyle>
            <a:lvl1pPr>
              <a:defRPr sz="1600">
                <a:solidFill>
                  <a:schemeClr val="bg1"/>
                </a:solidFill>
              </a:defRPr>
            </a:lvl1pPr>
          </a:lstStyle>
          <a:p>
            <a:pPr lvl="0"/>
            <a:r>
              <a:rPr lang="en-US"/>
              <a:t>Time</a:t>
            </a:r>
          </a:p>
        </p:txBody>
      </p:sp>
      <p:sp>
        <p:nvSpPr>
          <p:cNvPr id="53" name="Text Placeholder 32">
            <a:extLst>
              <a:ext uri="{FF2B5EF4-FFF2-40B4-BE49-F238E27FC236}">
                <a16:creationId xmlns:a16="http://schemas.microsoft.com/office/drawing/2014/main" id="{02AD0019-124C-4DF8-8ECD-F9FD3CBE7D3F}"/>
              </a:ext>
            </a:extLst>
          </p:cNvPr>
          <p:cNvSpPr>
            <a:spLocks noGrp="1"/>
          </p:cNvSpPr>
          <p:nvPr>
            <p:ph type="body" sz="quarter" idx="27" hasCustomPrompt="1"/>
          </p:nvPr>
        </p:nvSpPr>
        <p:spPr>
          <a:xfrm>
            <a:off x="4874950" y="2435042"/>
            <a:ext cx="4705931" cy="297471"/>
          </a:xfrm>
        </p:spPr>
        <p:txBody>
          <a:bodyPr anchor="ctr">
            <a:noAutofit/>
          </a:bodyPr>
          <a:lstStyle>
            <a:lvl1pPr>
              <a:defRPr sz="1600">
                <a:solidFill>
                  <a:schemeClr val="bg1"/>
                </a:solidFill>
              </a:defRPr>
            </a:lvl1pPr>
          </a:lstStyle>
          <a:p>
            <a:pPr lvl="0"/>
            <a:r>
              <a:rPr lang="en-US"/>
              <a:t>Time</a:t>
            </a:r>
          </a:p>
        </p:txBody>
      </p:sp>
      <p:sp>
        <p:nvSpPr>
          <p:cNvPr id="54" name="Text Placeholder 32">
            <a:extLst>
              <a:ext uri="{FF2B5EF4-FFF2-40B4-BE49-F238E27FC236}">
                <a16:creationId xmlns:a16="http://schemas.microsoft.com/office/drawing/2014/main" id="{D672A5B7-973A-4D82-9A6A-C55FA8723355}"/>
              </a:ext>
            </a:extLst>
          </p:cNvPr>
          <p:cNvSpPr>
            <a:spLocks noGrp="1"/>
          </p:cNvSpPr>
          <p:nvPr>
            <p:ph type="body" sz="quarter" idx="28" hasCustomPrompt="1"/>
          </p:nvPr>
        </p:nvSpPr>
        <p:spPr>
          <a:xfrm>
            <a:off x="4874950" y="2996426"/>
            <a:ext cx="4705931" cy="293523"/>
          </a:xfrm>
        </p:spPr>
        <p:txBody>
          <a:bodyPr anchor="ctr">
            <a:noAutofit/>
          </a:bodyPr>
          <a:lstStyle>
            <a:lvl1pPr>
              <a:defRPr sz="1600">
                <a:solidFill>
                  <a:schemeClr val="bg1"/>
                </a:solidFill>
              </a:defRPr>
            </a:lvl1pPr>
          </a:lstStyle>
          <a:p>
            <a:pPr lvl="0"/>
            <a:r>
              <a:rPr lang="en-US"/>
              <a:t>Time</a:t>
            </a:r>
          </a:p>
        </p:txBody>
      </p:sp>
      <p:sp>
        <p:nvSpPr>
          <p:cNvPr id="55" name="Text Placeholder 32">
            <a:extLst>
              <a:ext uri="{FF2B5EF4-FFF2-40B4-BE49-F238E27FC236}">
                <a16:creationId xmlns:a16="http://schemas.microsoft.com/office/drawing/2014/main" id="{9A9E9E75-F671-4378-828A-57A41032DA14}"/>
              </a:ext>
            </a:extLst>
          </p:cNvPr>
          <p:cNvSpPr>
            <a:spLocks noGrp="1"/>
          </p:cNvSpPr>
          <p:nvPr>
            <p:ph type="body" sz="quarter" idx="29" hasCustomPrompt="1"/>
          </p:nvPr>
        </p:nvSpPr>
        <p:spPr>
          <a:xfrm>
            <a:off x="4874950" y="3557253"/>
            <a:ext cx="4705931" cy="293523"/>
          </a:xfrm>
        </p:spPr>
        <p:txBody>
          <a:bodyPr anchor="ctr">
            <a:noAutofit/>
          </a:bodyPr>
          <a:lstStyle>
            <a:lvl1pPr>
              <a:defRPr sz="1600">
                <a:solidFill>
                  <a:schemeClr val="bg1"/>
                </a:solidFill>
              </a:defRPr>
            </a:lvl1pPr>
          </a:lstStyle>
          <a:p>
            <a:pPr lvl="0"/>
            <a:r>
              <a:rPr lang="en-US"/>
              <a:t>Time</a:t>
            </a:r>
          </a:p>
        </p:txBody>
      </p:sp>
      <p:sp>
        <p:nvSpPr>
          <p:cNvPr id="56" name="Text Placeholder 32">
            <a:extLst>
              <a:ext uri="{FF2B5EF4-FFF2-40B4-BE49-F238E27FC236}">
                <a16:creationId xmlns:a16="http://schemas.microsoft.com/office/drawing/2014/main" id="{F173A791-870F-4DD2-9E55-502DBC415510}"/>
              </a:ext>
            </a:extLst>
          </p:cNvPr>
          <p:cNvSpPr>
            <a:spLocks noGrp="1"/>
          </p:cNvSpPr>
          <p:nvPr>
            <p:ph type="body" sz="quarter" idx="30" hasCustomPrompt="1"/>
          </p:nvPr>
        </p:nvSpPr>
        <p:spPr>
          <a:xfrm>
            <a:off x="4874950" y="4114693"/>
            <a:ext cx="4705931" cy="287259"/>
          </a:xfrm>
        </p:spPr>
        <p:txBody>
          <a:bodyPr anchor="ctr">
            <a:noAutofit/>
          </a:bodyPr>
          <a:lstStyle>
            <a:lvl1pPr>
              <a:defRPr sz="1600">
                <a:solidFill>
                  <a:schemeClr val="bg1"/>
                </a:solidFill>
              </a:defRPr>
            </a:lvl1pPr>
          </a:lstStyle>
          <a:p>
            <a:pPr lvl="0"/>
            <a:r>
              <a:rPr lang="en-US"/>
              <a:t>Time</a:t>
            </a:r>
          </a:p>
        </p:txBody>
      </p:sp>
      <p:sp>
        <p:nvSpPr>
          <p:cNvPr id="57" name="Text Placeholder 32">
            <a:extLst>
              <a:ext uri="{FF2B5EF4-FFF2-40B4-BE49-F238E27FC236}">
                <a16:creationId xmlns:a16="http://schemas.microsoft.com/office/drawing/2014/main" id="{D53C7753-A663-4631-8913-11DA77C2CB11}"/>
              </a:ext>
            </a:extLst>
          </p:cNvPr>
          <p:cNvSpPr>
            <a:spLocks noGrp="1"/>
          </p:cNvSpPr>
          <p:nvPr>
            <p:ph type="body" sz="quarter" idx="31" hasCustomPrompt="1"/>
          </p:nvPr>
        </p:nvSpPr>
        <p:spPr>
          <a:xfrm>
            <a:off x="4874950" y="4649502"/>
            <a:ext cx="4705931" cy="297471"/>
          </a:xfrm>
        </p:spPr>
        <p:txBody>
          <a:bodyPr anchor="ctr">
            <a:noAutofit/>
          </a:bodyPr>
          <a:lstStyle>
            <a:lvl1pPr>
              <a:defRPr sz="1600">
                <a:solidFill>
                  <a:schemeClr val="bg1"/>
                </a:solidFill>
              </a:defRPr>
            </a:lvl1pPr>
          </a:lstStyle>
          <a:p>
            <a:pPr lvl="0"/>
            <a:r>
              <a:rPr lang="en-US"/>
              <a:t>Time</a:t>
            </a:r>
          </a:p>
        </p:txBody>
      </p:sp>
      <p:sp>
        <p:nvSpPr>
          <p:cNvPr id="58" name="Text Placeholder 32">
            <a:extLst>
              <a:ext uri="{FF2B5EF4-FFF2-40B4-BE49-F238E27FC236}">
                <a16:creationId xmlns:a16="http://schemas.microsoft.com/office/drawing/2014/main" id="{B3E46D1C-B7AD-49A3-B354-EE9A0BDAA105}"/>
              </a:ext>
            </a:extLst>
          </p:cNvPr>
          <p:cNvSpPr>
            <a:spLocks noGrp="1"/>
          </p:cNvSpPr>
          <p:nvPr>
            <p:ph type="body" sz="quarter" idx="32" hasCustomPrompt="1"/>
          </p:nvPr>
        </p:nvSpPr>
        <p:spPr>
          <a:xfrm>
            <a:off x="4874950" y="5210886"/>
            <a:ext cx="4705931" cy="293523"/>
          </a:xfrm>
        </p:spPr>
        <p:txBody>
          <a:bodyPr anchor="ctr">
            <a:noAutofit/>
          </a:bodyPr>
          <a:lstStyle>
            <a:lvl1pPr>
              <a:defRPr sz="1600">
                <a:solidFill>
                  <a:schemeClr val="bg1"/>
                </a:solidFill>
              </a:defRPr>
            </a:lvl1pPr>
          </a:lstStyle>
          <a:p>
            <a:pPr lvl="0"/>
            <a:r>
              <a:rPr lang="en-US"/>
              <a:t>Time</a:t>
            </a:r>
          </a:p>
        </p:txBody>
      </p:sp>
      <p:sp>
        <p:nvSpPr>
          <p:cNvPr id="59" name="Text Placeholder 32">
            <a:extLst>
              <a:ext uri="{FF2B5EF4-FFF2-40B4-BE49-F238E27FC236}">
                <a16:creationId xmlns:a16="http://schemas.microsoft.com/office/drawing/2014/main" id="{1ECA8CEA-823C-443E-8BD4-CF52519DCA44}"/>
              </a:ext>
            </a:extLst>
          </p:cNvPr>
          <p:cNvSpPr>
            <a:spLocks noGrp="1"/>
          </p:cNvSpPr>
          <p:nvPr>
            <p:ph type="body" sz="quarter" idx="33" hasCustomPrompt="1"/>
          </p:nvPr>
        </p:nvSpPr>
        <p:spPr>
          <a:xfrm>
            <a:off x="4874950" y="5771714"/>
            <a:ext cx="4705931" cy="293523"/>
          </a:xfrm>
        </p:spPr>
        <p:txBody>
          <a:bodyPr anchor="ctr">
            <a:noAutofit/>
          </a:bodyPr>
          <a:lstStyle>
            <a:lvl1pPr>
              <a:defRPr sz="1600">
                <a:solidFill>
                  <a:schemeClr val="bg1"/>
                </a:solidFill>
              </a:defRPr>
            </a:lvl1pPr>
          </a:lstStyle>
          <a:p>
            <a:pPr lvl="0"/>
            <a:r>
              <a:rPr lang="en-US"/>
              <a:t>Time</a:t>
            </a:r>
          </a:p>
        </p:txBody>
      </p:sp>
      <p:sp>
        <p:nvSpPr>
          <p:cNvPr id="60" name="Text Placeholder 32">
            <a:extLst>
              <a:ext uri="{FF2B5EF4-FFF2-40B4-BE49-F238E27FC236}">
                <a16:creationId xmlns:a16="http://schemas.microsoft.com/office/drawing/2014/main" id="{50D325A8-79DE-4F57-8C45-5AD2A5CCB97F}"/>
              </a:ext>
            </a:extLst>
          </p:cNvPr>
          <p:cNvSpPr>
            <a:spLocks noGrp="1"/>
          </p:cNvSpPr>
          <p:nvPr>
            <p:ph type="body" sz="quarter" idx="34" hasCustomPrompt="1"/>
          </p:nvPr>
        </p:nvSpPr>
        <p:spPr>
          <a:xfrm>
            <a:off x="4874950" y="6329153"/>
            <a:ext cx="4705931" cy="287259"/>
          </a:xfrm>
        </p:spPr>
        <p:txBody>
          <a:bodyPr anchor="ctr">
            <a:noAutofit/>
          </a:bodyPr>
          <a:lstStyle>
            <a:lvl1pPr>
              <a:defRPr sz="1600">
                <a:solidFill>
                  <a:schemeClr val="bg1"/>
                </a:solidFill>
              </a:defRPr>
            </a:lvl1pPr>
          </a:lstStyle>
          <a:p>
            <a:pPr lvl="0"/>
            <a:r>
              <a:rPr lang="en-US"/>
              <a:t>Time</a:t>
            </a:r>
          </a:p>
        </p:txBody>
      </p:sp>
    </p:spTree>
    <p:extLst>
      <p:ext uri="{BB962C8B-B14F-4D97-AF65-F5344CB8AC3E}">
        <p14:creationId xmlns:p14="http://schemas.microsoft.com/office/powerpoint/2010/main" val="1582701029"/>
      </p:ext>
    </p:extLst>
  </p:cSld>
  <p:clrMapOvr>
    <a:masterClrMapping/>
  </p:clrMapOvr>
  <p:transition>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D27077-6ECE-446E-9295-9D1FECA629F3}"/>
              </a:ext>
            </a:extLst>
          </p:cNvPr>
          <p:cNvSpPr/>
          <p:nvPr userDrawn="1"/>
        </p:nvSpPr>
        <p:spPr bwMode="auto">
          <a:xfrm>
            <a:off x="10924033" y="6543040"/>
            <a:ext cx="994867" cy="233680"/>
          </a:xfrm>
          <a:prstGeom prst="rect">
            <a:avLst/>
          </a:prstGeom>
          <a:solidFill>
            <a:srgbClr val="00373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60944" bIns="121888" numCol="1" spcCol="0" rtlCol="0" fromWordArt="0" anchor="ctr" anchorCtr="0" forceAA="0" compatLnSpc="1">
            <a:prstTxWarp prst="textNoShape">
              <a:avLst/>
            </a:prstTxWarp>
            <a:noAutofit/>
          </a:bodyPr>
          <a:lstStyle/>
          <a:p>
            <a:pPr algn="ctr" defTabSz="1218463" fontAlgn="base">
              <a:spcBef>
                <a:spcPct val="0"/>
              </a:spcBef>
              <a:spcAft>
                <a:spcPct val="0"/>
              </a:spcAft>
            </a:pPr>
            <a:endParaRPr lang="en-US" sz="2399" spc="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6" name="Picture 5">
            <a:extLst>
              <a:ext uri="{FF2B5EF4-FFF2-40B4-BE49-F238E27FC236}">
                <a16:creationId xmlns:a16="http://schemas.microsoft.com/office/drawing/2014/main" id="{8FD35ADC-DFA2-4971-949A-9A517E42FA1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F284FA08-32E8-4397-B6C9-91A08DB7374A}"/>
              </a:ext>
            </a:extLst>
          </p:cNvPr>
          <p:cNvSpPr>
            <a:spLocks noGrp="1"/>
          </p:cNvSpPr>
          <p:nvPr>
            <p:ph type="title" hasCustomPrompt="1"/>
          </p:nvPr>
        </p:nvSpPr>
        <p:spPr>
          <a:xfrm>
            <a:off x="478366" y="2936560"/>
            <a:ext cx="11235267" cy="984885"/>
          </a:xfrm>
        </p:spPr>
        <p:txBody>
          <a:bodyPr/>
          <a:lstStyle>
            <a:lvl1pPr>
              <a:defRPr sz="6398">
                <a:solidFill>
                  <a:schemeClr val="bg1"/>
                </a:solidFill>
              </a:defRPr>
            </a:lvl1pPr>
          </a:lstStyle>
          <a:p>
            <a:r>
              <a:rPr lang="en-US"/>
              <a:t>Demo</a:t>
            </a:r>
          </a:p>
        </p:txBody>
      </p:sp>
      <p:sp>
        <p:nvSpPr>
          <p:cNvPr id="7" name="Rectangle 6">
            <a:extLst>
              <a:ext uri="{FF2B5EF4-FFF2-40B4-BE49-F238E27FC236}">
                <a16:creationId xmlns:a16="http://schemas.microsoft.com/office/drawing/2014/main" id="{C217D808-CF89-4F9A-B729-6C122F5E4298}"/>
              </a:ext>
            </a:extLst>
          </p:cNvPr>
          <p:cNvSpPr/>
          <p:nvPr userDrawn="1"/>
        </p:nvSpPr>
        <p:spPr bwMode="auto">
          <a:xfrm>
            <a:off x="375920" y="6543040"/>
            <a:ext cx="8249712" cy="233680"/>
          </a:xfrm>
          <a:prstGeom prst="rect">
            <a:avLst/>
          </a:prstGeom>
          <a:solidFill>
            <a:srgbClr val="00373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888" tIns="60944" rIns="60944" bIns="121888" numCol="1" spcCol="0" rtlCol="0" fromWordArt="0" anchor="ctr" anchorCtr="0" forceAA="0" compatLnSpc="1">
            <a:prstTxWarp prst="textNoShape">
              <a:avLst/>
            </a:prstTxWarp>
            <a:noAutofit/>
          </a:bodyPr>
          <a:lstStyle/>
          <a:p>
            <a:pPr algn="ctr" defTabSz="1218463" fontAlgn="base">
              <a:spcBef>
                <a:spcPct val="0"/>
              </a:spcBef>
              <a:spcAft>
                <a:spcPct val="0"/>
              </a:spcAft>
            </a:pPr>
            <a:endParaRPr lang="en-US" sz="2399" spc="0">
              <a:gradFill>
                <a:gsLst>
                  <a:gs pos="0">
                    <a:srgbClr val="FFFFFF"/>
                  </a:gs>
                  <a:gs pos="100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4200093928"/>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al -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CC69-DA2A-8840-971A-1F680F22BD79}"/>
              </a:ext>
            </a:extLst>
          </p:cNvPr>
          <p:cNvSpPr>
            <a:spLocks noGrp="1"/>
          </p:cNvSpPr>
          <p:nvPr>
            <p:ph type="title"/>
          </p:nvPr>
        </p:nvSpPr>
        <p:spPr>
          <a:xfrm>
            <a:off x="925284" y="55380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C23172-C1A0-DC48-B902-8F7AAF045756}"/>
              </a:ext>
            </a:extLst>
          </p:cNvPr>
          <p:cNvSpPr>
            <a:spLocks noGrp="1"/>
          </p:cNvSpPr>
          <p:nvPr>
            <p:ph idx="1"/>
          </p:nvPr>
        </p:nvSpPr>
        <p:spPr>
          <a:xfrm>
            <a:off x="925284" y="1825625"/>
            <a:ext cx="498203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0FFE13-7953-BA4A-B4C4-38A81D2C52F6}"/>
              </a:ext>
            </a:extLst>
          </p:cNvPr>
          <p:cNvSpPr>
            <a:spLocks noGrp="1"/>
          </p:cNvSpPr>
          <p:nvPr>
            <p:ph type="dt" sz="half" idx="10"/>
          </p:nvPr>
        </p:nvSpPr>
        <p:spPr/>
        <p:txBody>
          <a:bodyPr/>
          <a:lstStyle/>
          <a:p>
            <a:fld id="{28633B14-648D-43C0-B078-3EB26C5058D1}" type="datetime1">
              <a:rPr lang="cs-CZ" smtClean="0"/>
              <a:t>16.05.2023</a:t>
            </a:fld>
            <a:endParaRPr lang="en-US"/>
          </a:p>
        </p:txBody>
      </p:sp>
      <p:sp>
        <p:nvSpPr>
          <p:cNvPr id="5" name="Footer Placeholder 4">
            <a:extLst>
              <a:ext uri="{FF2B5EF4-FFF2-40B4-BE49-F238E27FC236}">
                <a16:creationId xmlns:a16="http://schemas.microsoft.com/office/drawing/2014/main" id="{477D94D6-8847-1340-BECF-95006B88B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7DEF0-D404-3C45-A592-9BFC70C08A37}"/>
              </a:ext>
            </a:extLst>
          </p:cNvPr>
          <p:cNvSpPr>
            <a:spLocks noGrp="1"/>
          </p:cNvSpPr>
          <p:nvPr>
            <p:ph type="sldNum" sz="quarter" idx="12"/>
          </p:nvPr>
        </p:nvSpPr>
        <p:spPr/>
        <p:txBody>
          <a:bodyPr/>
          <a:lstStyle/>
          <a:p>
            <a:fld id="{7DCA3B56-ECA4-F246-9394-58426C04E9F5}" type="slidenum">
              <a:rPr lang="en-US" smtClean="0"/>
              <a:pPr/>
              <a:t>‹#›</a:t>
            </a:fld>
            <a:endParaRPr lang="en-US"/>
          </a:p>
        </p:txBody>
      </p:sp>
      <p:cxnSp>
        <p:nvCxnSpPr>
          <p:cNvPr id="10" name="Straight Connector 9">
            <a:extLst>
              <a:ext uri="{FF2B5EF4-FFF2-40B4-BE49-F238E27FC236}">
                <a16:creationId xmlns:a16="http://schemas.microsoft.com/office/drawing/2014/main" id="{14CCF8E5-BCB7-3743-BFF2-24F9E6F08237}"/>
              </a:ext>
            </a:extLst>
          </p:cNvPr>
          <p:cNvCxnSpPr/>
          <p:nvPr userDrawn="1"/>
        </p:nvCxnSpPr>
        <p:spPr>
          <a:xfrm>
            <a:off x="1051820" y="730975"/>
            <a:ext cx="94311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B0E9315-9A3F-BD4C-B9B2-BAFDF7F9ECCC}"/>
              </a:ext>
            </a:extLst>
          </p:cNvPr>
          <p:cNvSpPr>
            <a:spLocks noGrp="1"/>
          </p:cNvSpPr>
          <p:nvPr>
            <p:ph idx="13"/>
          </p:nvPr>
        </p:nvSpPr>
        <p:spPr>
          <a:xfrm>
            <a:off x="6284686" y="1825625"/>
            <a:ext cx="498203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5">
            <a:extLst>
              <a:ext uri="{FF2B5EF4-FFF2-40B4-BE49-F238E27FC236}">
                <a16:creationId xmlns:a16="http://schemas.microsoft.com/office/drawing/2014/main" id="{967E37B2-B4BB-2347-CE29-0D12C16075C4}"/>
              </a:ext>
            </a:extLst>
          </p:cNvPr>
          <p:cNvGrpSpPr>
            <a:grpSpLocks noChangeAspect="1"/>
          </p:cNvGrpSpPr>
          <p:nvPr userDrawn="1"/>
        </p:nvGrpSpPr>
        <p:grpSpPr bwMode="auto">
          <a:xfrm>
            <a:off x="9813374" y="363292"/>
            <a:ext cx="1824584" cy="352800"/>
            <a:chOff x="663" y="462"/>
            <a:chExt cx="1536" cy="297"/>
          </a:xfrm>
        </p:grpSpPr>
        <p:sp>
          <p:nvSpPr>
            <p:cNvPr id="8" name="Freeform 6">
              <a:extLst>
                <a:ext uri="{FF2B5EF4-FFF2-40B4-BE49-F238E27FC236}">
                  <a16:creationId xmlns:a16="http://schemas.microsoft.com/office/drawing/2014/main" id="{F4E9E3F2-C386-8AF2-9446-71074339A6E3}"/>
                </a:ext>
              </a:extLst>
            </p:cNvPr>
            <p:cNvSpPr>
              <a:spLocks/>
            </p:cNvSpPr>
            <p:nvPr/>
          </p:nvSpPr>
          <p:spPr bwMode="auto">
            <a:xfrm>
              <a:off x="742" y="507"/>
              <a:ext cx="89" cy="142"/>
            </a:xfrm>
            <a:custGeom>
              <a:avLst/>
              <a:gdLst>
                <a:gd name="T0" fmla="*/ 21 w 713"/>
                <a:gd name="T1" fmla="*/ 442 h 1124"/>
                <a:gd name="T2" fmla="*/ 21 w 713"/>
                <a:gd name="T3" fmla="*/ 442 h 1124"/>
                <a:gd name="T4" fmla="*/ 123 w 713"/>
                <a:gd name="T5" fmla="*/ 233 h 1124"/>
                <a:gd name="T6" fmla="*/ 301 w 713"/>
                <a:gd name="T7" fmla="*/ 83 h 1124"/>
                <a:gd name="T8" fmla="*/ 709 w 713"/>
                <a:gd name="T9" fmla="*/ 37 h 1124"/>
                <a:gd name="T10" fmla="*/ 712 w 713"/>
                <a:gd name="T11" fmla="*/ 38 h 1124"/>
                <a:gd name="T12" fmla="*/ 713 w 713"/>
                <a:gd name="T13" fmla="*/ 39 h 1124"/>
                <a:gd name="T14" fmla="*/ 712 w 713"/>
                <a:gd name="T15" fmla="*/ 41 h 1124"/>
                <a:gd name="T16" fmla="*/ 710 w 713"/>
                <a:gd name="T17" fmla="*/ 41 h 1124"/>
                <a:gd name="T18" fmla="*/ 249 w 713"/>
                <a:gd name="T19" fmla="*/ 631 h 1124"/>
                <a:gd name="T20" fmla="*/ 297 w 713"/>
                <a:gd name="T21" fmla="*/ 900 h 1124"/>
                <a:gd name="T22" fmla="*/ 450 w 713"/>
                <a:gd name="T23" fmla="*/ 1121 h 1124"/>
                <a:gd name="T24" fmla="*/ 450 w 713"/>
                <a:gd name="T25" fmla="*/ 1122 h 1124"/>
                <a:gd name="T26" fmla="*/ 450 w 713"/>
                <a:gd name="T27" fmla="*/ 1123 h 1124"/>
                <a:gd name="T28" fmla="*/ 450 w 713"/>
                <a:gd name="T29" fmla="*/ 1123 h 1124"/>
                <a:gd name="T30" fmla="*/ 449 w 713"/>
                <a:gd name="T31" fmla="*/ 1123 h 1124"/>
                <a:gd name="T32" fmla="*/ 246 w 713"/>
                <a:gd name="T33" fmla="*/ 1037 h 1124"/>
                <a:gd name="T34" fmla="*/ 91 w 713"/>
                <a:gd name="T35" fmla="*/ 875 h 1124"/>
                <a:gd name="T36" fmla="*/ 12 w 713"/>
                <a:gd name="T37" fmla="*/ 666 h 1124"/>
                <a:gd name="T38" fmla="*/ 21 w 713"/>
                <a:gd name="T39" fmla="*/ 442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3" h="1124">
                  <a:moveTo>
                    <a:pt x="21" y="442"/>
                  </a:moveTo>
                  <a:lnTo>
                    <a:pt x="21" y="442"/>
                  </a:lnTo>
                  <a:cubicBezTo>
                    <a:pt x="40" y="366"/>
                    <a:pt x="75" y="295"/>
                    <a:pt x="123" y="233"/>
                  </a:cubicBezTo>
                  <a:cubicBezTo>
                    <a:pt x="171" y="171"/>
                    <a:pt x="232" y="120"/>
                    <a:pt x="301" y="83"/>
                  </a:cubicBezTo>
                  <a:cubicBezTo>
                    <a:pt x="426" y="17"/>
                    <a:pt x="572" y="0"/>
                    <a:pt x="709" y="37"/>
                  </a:cubicBezTo>
                  <a:lnTo>
                    <a:pt x="712" y="38"/>
                  </a:lnTo>
                  <a:cubicBezTo>
                    <a:pt x="712" y="38"/>
                    <a:pt x="713" y="39"/>
                    <a:pt x="713" y="39"/>
                  </a:cubicBezTo>
                  <a:cubicBezTo>
                    <a:pt x="713" y="39"/>
                    <a:pt x="713" y="40"/>
                    <a:pt x="712" y="41"/>
                  </a:cubicBezTo>
                  <a:lnTo>
                    <a:pt x="710" y="41"/>
                  </a:lnTo>
                  <a:cubicBezTo>
                    <a:pt x="449" y="101"/>
                    <a:pt x="258" y="342"/>
                    <a:pt x="249" y="631"/>
                  </a:cubicBezTo>
                  <a:cubicBezTo>
                    <a:pt x="245" y="723"/>
                    <a:pt x="261" y="814"/>
                    <a:pt x="297" y="900"/>
                  </a:cubicBezTo>
                  <a:cubicBezTo>
                    <a:pt x="331" y="984"/>
                    <a:pt x="384" y="1059"/>
                    <a:pt x="450" y="1121"/>
                  </a:cubicBezTo>
                  <a:lnTo>
                    <a:pt x="450" y="1122"/>
                  </a:lnTo>
                  <a:cubicBezTo>
                    <a:pt x="450" y="1122"/>
                    <a:pt x="451" y="1123"/>
                    <a:pt x="450" y="1123"/>
                  </a:cubicBezTo>
                  <a:cubicBezTo>
                    <a:pt x="450" y="1123"/>
                    <a:pt x="450" y="1124"/>
                    <a:pt x="450" y="1123"/>
                  </a:cubicBezTo>
                  <a:lnTo>
                    <a:pt x="449" y="1123"/>
                  </a:lnTo>
                  <a:cubicBezTo>
                    <a:pt x="376" y="1108"/>
                    <a:pt x="308" y="1079"/>
                    <a:pt x="246" y="1037"/>
                  </a:cubicBezTo>
                  <a:cubicBezTo>
                    <a:pt x="184" y="994"/>
                    <a:pt x="132" y="939"/>
                    <a:pt x="91" y="875"/>
                  </a:cubicBezTo>
                  <a:cubicBezTo>
                    <a:pt x="51" y="811"/>
                    <a:pt x="24" y="740"/>
                    <a:pt x="12" y="666"/>
                  </a:cubicBezTo>
                  <a:cubicBezTo>
                    <a:pt x="0" y="591"/>
                    <a:pt x="3" y="515"/>
                    <a:pt x="21" y="442"/>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6FFC379A-921D-36AC-9C79-EFB42FB22B5C}"/>
                </a:ext>
              </a:extLst>
            </p:cNvPr>
            <p:cNvSpPr>
              <a:spLocks/>
            </p:cNvSpPr>
            <p:nvPr/>
          </p:nvSpPr>
          <p:spPr bwMode="auto">
            <a:xfrm>
              <a:off x="787" y="529"/>
              <a:ext cx="114" cy="89"/>
            </a:xfrm>
            <a:custGeom>
              <a:avLst/>
              <a:gdLst>
                <a:gd name="T0" fmla="*/ 262 w 912"/>
                <a:gd name="T1" fmla="*/ 56 h 708"/>
                <a:gd name="T2" fmla="*/ 262 w 912"/>
                <a:gd name="T3" fmla="*/ 56 h 708"/>
                <a:gd name="T4" fmla="*/ 454 w 912"/>
                <a:gd name="T5" fmla="*/ 4 h 708"/>
                <a:gd name="T6" fmla="*/ 651 w 912"/>
                <a:gd name="T7" fmla="*/ 33 h 708"/>
                <a:gd name="T8" fmla="*/ 911 w 912"/>
                <a:gd name="T9" fmla="*/ 266 h 708"/>
                <a:gd name="T10" fmla="*/ 912 w 912"/>
                <a:gd name="T11" fmla="*/ 269 h 708"/>
                <a:gd name="T12" fmla="*/ 912 w 912"/>
                <a:gd name="T13" fmla="*/ 270 h 708"/>
                <a:gd name="T14" fmla="*/ 910 w 912"/>
                <a:gd name="T15" fmla="*/ 270 h 708"/>
                <a:gd name="T16" fmla="*/ 909 w 912"/>
                <a:gd name="T17" fmla="*/ 269 h 708"/>
                <a:gd name="T18" fmla="*/ 270 w 912"/>
                <a:gd name="T19" fmla="*/ 305 h 708"/>
                <a:gd name="T20" fmla="*/ 124 w 912"/>
                <a:gd name="T21" fmla="*/ 486 h 708"/>
                <a:gd name="T22" fmla="*/ 68 w 912"/>
                <a:gd name="T23" fmla="*/ 706 h 708"/>
                <a:gd name="T24" fmla="*/ 68 w 912"/>
                <a:gd name="T25" fmla="*/ 707 h 708"/>
                <a:gd name="T26" fmla="*/ 68 w 912"/>
                <a:gd name="T27" fmla="*/ 708 h 708"/>
                <a:gd name="T28" fmla="*/ 67 w 912"/>
                <a:gd name="T29" fmla="*/ 707 h 708"/>
                <a:gd name="T30" fmla="*/ 67 w 912"/>
                <a:gd name="T31" fmla="*/ 707 h 708"/>
                <a:gd name="T32" fmla="*/ 8 w 912"/>
                <a:gd name="T33" fmla="*/ 530 h 708"/>
                <a:gd name="T34" fmla="*/ 24 w 912"/>
                <a:gd name="T35" fmla="*/ 342 h 708"/>
                <a:gd name="T36" fmla="*/ 113 w 912"/>
                <a:gd name="T37" fmla="*/ 175 h 708"/>
                <a:gd name="T38" fmla="*/ 262 w 912"/>
                <a:gd name="T39" fmla="*/ 5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2" h="708">
                  <a:moveTo>
                    <a:pt x="262" y="56"/>
                  </a:moveTo>
                  <a:lnTo>
                    <a:pt x="262" y="56"/>
                  </a:lnTo>
                  <a:cubicBezTo>
                    <a:pt x="321" y="26"/>
                    <a:pt x="387" y="8"/>
                    <a:pt x="454" y="4"/>
                  </a:cubicBezTo>
                  <a:cubicBezTo>
                    <a:pt x="521" y="0"/>
                    <a:pt x="588" y="10"/>
                    <a:pt x="651" y="33"/>
                  </a:cubicBezTo>
                  <a:cubicBezTo>
                    <a:pt x="764" y="76"/>
                    <a:pt x="857" y="159"/>
                    <a:pt x="911" y="266"/>
                  </a:cubicBezTo>
                  <a:lnTo>
                    <a:pt x="912" y="269"/>
                  </a:lnTo>
                  <a:cubicBezTo>
                    <a:pt x="912" y="269"/>
                    <a:pt x="912" y="270"/>
                    <a:pt x="912" y="270"/>
                  </a:cubicBezTo>
                  <a:cubicBezTo>
                    <a:pt x="912" y="270"/>
                    <a:pt x="911" y="271"/>
                    <a:pt x="910" y="270"/>
                  </a:cubicBezTo>
                  <a:lnTo>
                    <a:pt x="909" y="269"/>
                  </a:lnTo>
                  <a:cubicBezTo>
                    <a:pt x="723" y="137"/>
                    <a:pt x="460" y="150"/>
                    <a:pt x="270" y="305"/>
                  </a:cubicBezTo>
                  <a:cubicBezTo>
                    <a:pt x="209" y="354"/>
                    <a:pt x="159" y="416"/>
                    <a:pt x="124" y="486"/>
                  </a:cubicBezTo>
                  <a:cubicBezTo>
                    <a:pt x="90" y="554"/>
                    <a:pt x="71" y="630"/>
                    <a:pt x="68" y="706"/>
                  </a:cubicBezTo>
                  <a:lnTo>
                    <a:pt x="68" y="707"/>
                  </a:lnTo>
                  <a:cubicBezTo>
                    <a:pt x="68" y="707"/>
                    <a:pt x="68" y="708"/>
                    <a:pt x="68" y="708"/>
                  </a:cubicBezTo>
                  <a:cubicBezTo>
                    <a:pt x="68" y="708"/>
                    <a:pt x="67" y="708"/>
                    <a:pt x="67" y="707"/>
                  </a:cubicBezTo>
                  <a:lnTo>
                    <a:pt x="67" y="707"/>
                  </a:lnTo>
                  <a:cubicBezTo>
                    <a:pt x="35" y="652"/>
                    <a:pt x="15" y="592"/>
                    <a:pt x="8" y="530"/>
                  </a:cubicBezTo>
                  <a:cubicBezTo>
                    <a:pt x="0" y="467"/>
                    <a:pt x="6" y="403"/>
                    <a:pt x="24" y="342"/>
                  </a:cubicBezTo>
                  <a:cubicBezTo>
                    <a:pt x="42" y="281"/>
                    <a:pt x="72" y="224"/>
                    <a:pt x="113" y="175"/>
                  </a:cubicBezTo>
                  <a:cubicBezTo>
                    <a:pt x="154" y="126"/>
                    <a:pt x="205" y="85"/>
                    <a:pt x="262" y="56"/>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D52C5703-39BD-2670-0809-39EACF02097A}"/>
                </a:ext>
              </a:extLst>
            </p:cNvPr>
            <p:cNvSpPr>
              <a:spLocks noEditPoints="1"/>
            </p:cNvSpPr>
            <p:nvPr/>
          </p:nvSpPr>
          <p:spPr bwMode="auto">
            <a:xfrm>
              <a:off x="663" y="462"/>
              <a:ext cx="296" cy="297"/>
            </a:xfrm>
            <a:custGeom>
              <a:avLst/>
              <a:gdLst>
                <a:gd name="T0" fmla="*/ 2237 w 2363"/>
                <a:gd name="T1" fmla="*/ 1182 h 2364"/>
                <a:gd name="T2" fmla="*/ 2237 w 2363"/>
                <a:gd name="T3" fmla="*/ 1182 h 2364"/>
                <a:gd name="T4" fmla="*/ 1181 w 2363"/>
                <a:gd name="T5" fmla="*/ 2238 h 2364"/>
                <a:gd name="T6" fmla="*/ 125 w 2363"/>
                <a:gd name="T7" fmla="*/ 1182 h 2364"/>
                <a:gd name="T8" fmla="*/ 1181 w 2363"/>
                <a:gd name="T9" fmla="*/ 126 h 2364"/>
                <a:gd name="T10" fmla="*/ 2237 w 2363"/>
                <a:gd name="T11" fmla="*/ 1182 h 2364"/>
                <a:gd name="T12" fmla="*/ 2237 w 2363"/>
                <a:gd name="T13" fmla="*/ 1182 h 2364"/>
                <a:gd name="T14" fmla="*/ 1181 w 2363"/>
                <a:gd name="T15" fmla="*/ 0 h 2364"/>
                <a:gd name="T16" fmla="*/ 1181 w 2363"/>
                <a:gd name="T17" fmla="*/ 0 h 2364"/>
                <a:gd name="T18" fmla="*/ 0 w 2363"/>
                <a:gd name="T19" fmla="*/ 1182 h 2364"/>
                <a:gd name="T20" fmla="*/ 1181 w 2363"/>
                <a:gd name="T21" fmla="*/ 2364 h 2364"/>
                <a:gd name="T22" fmla="*/ 2363 w 2363"/>
                <a:gd name="T23" fmla="*/ 1182 h 2364"/>
                <a:gd name="T24" fmla="*/ 1181 w 2363"/>
                <a:gd name="T25" fmla="*/ 0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3" h="2364">
                  <a:moveTo>
                    <a:pt x="2237" y="1182"/>
                  </a:moveTo>
                  <a:lnTo>
                    <a:pt x="2237" y="1182"/>
                  </a:lnTo>
                  <a:cubicBezTo>
                    <a:pt x="2237" y="1764"/>
                    <a:pt x="1763" y="2238"/>
                    <a:pt x="1181" y="2238"/>
                  </a:cubicBezTo>
                  <a:cubicBezTo>
                    <a:pt x="599" y="2238"/>
                    <a:pt x="125" y="1764"/>
                    <a:pt x="125" y="1182"/>
                  </a:cubicBezTo>
                  <a:cubicBezTo>
                    <a:pt x="125" y="600"/>
                    <a:pt x="599" y="126"/>
                    <a:pt x="1181" y="126"/>
                  </a:cubicBezTo>
                  <a:cubicBezTo>
                    <a:pt x="1763" y="126"/>
                    <a:pt x="2237" y="600"/>
                    <a:pt x="2237" y="1182"/>
                  </a:cubicBezTo>
                  <a:lnTo>
                    <a:pt x="2237" y="1182"/>
                  </a:lnTo>
                  <a:close/>
                  <a:moveTo>
                    <a:pt x="1181" y="0"/>
                  </a:moveTo>
                  <a:lnTo>
                    <a:pt x="1181" y="0"/>
                  </a:lnTo>
                  <a:cubicBezTo>
                    <a:pt x="530" y="0"/>
                    <a:pt x="0" y="530"/>
                    <a:pt x="0" y="1182"/>
                  </a:cubicBezTo>
                  <a:cubicBezTo>
                    <a:pt x="0" y="1833"/>
                    <a:pt x="530" y="2364"/>
                    <a:pt x="1181" y="2364"/>
                  </a:cubicBezTo>
                  <a:cubicBezTo>
                    <a:pt x="1833" y="2364"/>
                    <a:pt x="2363" y="1833"/>
                    <a:pt x="2363" y="1182"/>
                  </a:cubicBezTo>
                  <a:cubicBezTo>
                    <a:pt x="2363" y="530"/>
                    <a:pt x="1833" y="0"/>
                    <a:pt x="1181" y="0"/>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F6EAA833-3376-3C41-CACB-228DF85AD330}"/>
                </a:ext>
              </a:extLst>
            </p:cNvPr>
            <p:cNvSpPr>
              <a:spLocks/>
            </p:cNvSpPr>
            <p:nvPr/>
          </p:nvSpPr>
          <p:spPr bwMode="auto">
            <a:xfrm>
              <a:off x="708" y="535"/>
              <a:ext cx="141" cy="179"/>
            </a:xfrm>
            <a:custGeom>
              <a:avLst/>
              <a:gdLst>
                <a:gd name="T0" fmla="*/ 923 w 1119"/>
                <a:gd name="T1" fmla="*/ 1019 h 1418"/>
                <a:gd name="T2" fmla="*/ 923 w 1119"/>
                <a:gd name="T3" fmla="*/ 1019 h 1418"/>
                <a:gd name="T4" fmla="*/ 891 w 1119"/>
                <a:gd name="T5" fmla="*/ 1021 h 1418"/>
                <a:gd name="T6" fmla="*/ 803 w 1119"/>
                <a:gd name="T7" fmla="*/ 1028 h 1418"/>
                <a:gd name="T8" fmla="*/ 146 w 1119"/>
                <a:gd name="T9" fmla="*/ 371 h 1418"/>
                <a:gd name="T10" fmla="*/ 260 w 1119"/>
                <a:gd name="T11" fmla="*/ 3 h 1418"/>
                <a:gd name="T12" fmla="*/ 260 w 1119"/>
                <a:gd name="T13" fmla="*/ 1 h 1418"/>
                <a:gd name="T14" fmla="*/ 259 w 1119"/>
                <a:gd name="T15" fmla="*/ 1 h 1418"/>
                <a:gd name="T16" fmla="*/ 0 w 1119"/>
                <a:gd name="T17" fmla="*/ 599 h 1418"/>
                <a:gd name="T18" fmla="*/ 819 w 1119"/>
                <a:gd name="T19" fmla="*/ 1418 h 1418"/>
                <a:gd name="T20" fmla="*/ 957 w 1119"/>
                <a:gd name="T21" fmla="*/ 1407 h 1418"/>
                <a:gd name="T22" fmla="*/ 957 w 1119"/>
                <a:gd name="T23" fmla="*/ 1407 h 1418"/>
                <a:gd name="T24" fmla="*/ 1119 w 1119"/>
                <a:gd name="T25" fmla="*/ 1214 h 1418"/>
                <a:gd name="T26" fmla="*/ 923 w 1119"/>
                <a:gd name="T27" fmla="*/ 1019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9" h="1418">
                  <a:moveTo>
                    <a:pt x="923" y="1019"/>
                  </a:moveTo>
                  <a:lnTo>
                    <a:pt x="923" y="1019"/>
                  </a:lnTo>
                  <a:cubicBezTo>
                    <a:pt x="912" y="1019"/>
                    <a:pt x="891" y="1021"/>
                    <a:pt x="891" y="1021"/>
                  </a:cubicBezTo>
                  <a:cubicBezTo>
                    <a:pt x="862" y="1025"/>
                    <a:pt x="833" y="1028"/>
                    <a:pt x="803" y="1028"/>
                  </a:cubicBezTo>
                  <a:cubicBezTo>
                    <a:pt x="440" y="1028"/>
                    <a:pt x="146" y="734"/>
                    <a:pt x="146" y="371"/>
                  </a:cubicBezTo>
                  <a:cubicBezTo>
                    <a:pt x="146" y="234"/>
                    <a:pt x="189" y="108"/>
                    <a:pt x="260" y="3"/>
                  </a:cubicBezTo>
                  <a:cubicBezTo>
                    <a:pt x="260" y="3"/>
                    <a:pt x="261" y="2"/>
                    <a:pt x="260" y="1"/>
                  </a:cubicBezTo>
                  <a:cubicBezTo>
                    <a:pt x="260" y="0"/>
                    <a:pt x="259" y="1"/>
                    <a:pt x="259" y="1"/>
                  </a:cubicBezTo>
                  <a:cubicBezTo>
                    <a:pt x="99" y="151"/>
                    <a:pt x="0" y="363"/>
                    <a:pt x="0" y="599"/>
                  </a:cubicBezTo>
                  <a:cubicBezTo>
                    <a:pt x="0" y="1051"/>
                    <a:pt x="366" y="1418"/>
                    <a:pt x="819" y="1418"/>
                  </a:cubicBezTo>
                  <a:cubicBezTo>
                    <a:pt x="866" y="1418"/>
                    <a:pt x="912" y="1414"/>
                    <a:pt x="957" y="1407"/>
                  </a:cubicBezTo>
                  <a:lnTo>
                    <a:pt x="957" y="1407"/>
                  </a:lnTo>
                  <a:cubicBezTo>
                    <a:pt x="1049" y="1391"/>
                    <a:pt x="1119" y="1310"/>
                    <a:pt x="1119" y="1214"/>
                  </a:cubicBezTo>
                  <a:cubicBezTo>
                    <a:pt x="1119" y="1106"/>
                    <a:pt x="1031" y="1019"/>
                    <a:pt x="923" y="1019"/>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F9F1C4EE-EACC-5272-85F4-E0A432067FA5}"/>
                </a:ext>
              </a:extLst>
            </p:cNvPr>
            <p:cNvSpPr>
              <a:spLocks/>
            </p:cNvSpPr>
            <p:nvPr/>
          </p:nvSpPr>
          <p:spPr bwMode="auto">
            <a:xfrm>
              <a:off x="1036" y="539"/>
              <a:ext cx="111" cy="142"/>
            </a:xfrm>
            <a:custGeom>
              <a:avLst/>
              <a:gdLst>
                <a:gd name="T0" fmla="*/ 341 w 881"/>
                <a:gd name="T1" fmla="*/ 1128 h 1128"/>
                <a:gd name="T2" fmla="*/ 341 w 881"/>
                <a:gd name="T3" fmla="*/ 1128 h 1128"/>
                <a:gd name="T4" fmla="*/ 341 w 881"/>
                <a:gd name="T5" fmla="*/ 174 h 1128"/>
                <a:gd name="T6" fmla="*/ 0 w 881"/>
                <a:gd name="T7" fmla="*/ 174 h 1128"/>
                <a:gd name="T8" fmla="*/ 0 w 881"/>
                <a:gd name="T9" fmla="*/ 0 h 1128"/>
                <a:gd name="T10" fmla="*/ 881 w 881"/>
                <a:gd name="T11" fmla="*/ 0 h 1128"/>
                <a:gd name="T12" fmla="*/ 881 w 881"/>
                <a:gd name="T13" fmla="*/ 174 h 1128"/>
                <a:gd name="T14" fmla="*/ 539 w 881"/>
                <a:gd name="T15" fmla="*/ 174 h 1128"/>
                <a:gd name="T16" fmla="*/ 539 w 881"/>
                <a:gd name="T17" fmla="*/ 1128 h 1128"/>
                <a:gd name="T18" fmla="*/ 341 w 881"/>
                <a:gd name="T19"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1128">
                  <a:moveTo>
                    <a:pt x="341" y="1128"/>
                  </a:moveTo>
                  <a:lnTo>
                    <a:pt x="341" y="1128"/>
                  </a:lnTo>
                  <a:lnTo>
                    <a:pt x="341" y="174"/>
                  </a:lnTo>
                  <a:lnTo>
                    <a:pt x="0" y="174"/>
                  </a:lnTo>
                  <a:lnTo>
                    <a:pt x="0" y="0"/>
                  </a:lnTo>
                  <a:lnTo>
                    <a:pt x="881" y="0"/>
                  </a:lnTo>
                  <a:lnTo>
                    <a:pt x="881" y="174"/>
                  </a:lnTo>
                  <a:lnTo>
                    <a:pt x="539" y="174"/>
                  </a:lnTo>
                  <a:lnTo>
                    <a:pt x="539" y="1128"/>
                  </a:lnTo>
                  <a:lnTo>
                    <a:pt x="341"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1BD9B19C-9364-A478-B690-8ADB8EA8FD63}"/>
                </a:ext>
              </a:extLst>
            </p:cNvPr>
            <p:cNvSpPr>
              <a:spLocks noEditPoints="1"/>
            </p:cNvSpPr>
            <p:nvPr/>
          </p:nvSpPr>
          <p:spPr bwMode="auto">
            <a:xfrm>
              <a:off x="1165" y="539"/>
              <a:ext cx="126" cy="142"/>
            </a:xfrm>
            <a:custGeom>
              <a:avLst/>
              <a:gdLst>
                <a:gd name="T0" fmla="*/ 197 w 1009"/>
                <a:gd name="T1" fmla="*/ 954 h 1128"/>
                <a:gd name="T2" fmla="*/ 197 w 1009"/>
                <a:gd name="T3" fmla="*/ 954 h 1128"/>
                <a:gd name="T4" fmla="*/ 419 w 1009"/>
                <a:gd name="T5" fmla="*/ 954 h 1128"/>
                <a:gd name="T6" fmla="*/ 806 w 1009"/>
                <a:gd name="T7" fmla="*/ 565 h 1128"/>
                <a:gd name="T8" fmla="*/ 419 w 1009"/>
                <a:gd name="T9" fmla="*/ 174 h 1128"/>
                <a:gd name="T10" fmla="*/ 197 w 1009"/>
                <a:gd name="T11" fmla="*/ 174 h 1128"/>
                <a:gd name="T12" fmla="*/ 197 w 1009"/>
                <a:gd name="T13" fmla="*/ 954 h 1128"/>
                <a:gd name="T14" fmla="*/ 197 w 1009"/>
                <a:gd name="T15" fmla="*/ 954 h 1128"/>
                <a:gd name="T16" fmla="*/ 0 w 1009"/>
                <a:gd name="T17" fmla="*/ 1128 h 1128"/>
                <a:gd name="T18" fmla="*/ 0 w 1009"/>
                <a:gd name="T19" fmla="*/ 1128 h 1128"/>
                <a:gd name="T20" fmla="*/ 0 w 1009"/>
                <a:gd name="T21" fmla="*/ 0 h 1128"/>
                <a:gd name="T22" fmla="*/ 419 w 1009"/>
                <a:gd name="T23" fmla="*/ 0 h 1128"/>
                <a:gd name="T24" fmla="*/ 1009 w 1009"/>
                <a:gd name="T25" fmla="*/ 565 h 1128"/>
                <a:gd name="T26" fmla="*/ 419 w 1009"/>
                <a:gd name="T27" fmla="*/ 1128 h 1128"/>
                <a:gd name="T28" fmla="*/ 0 w 1009"/>
                <a:gd name="T29"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9" h="1128">
                  <a:moveTo>
                    <a:pt x="197" y="954"/>
                  </a:moveTo>
                  <a:lnTo>
                    <a:pt x="197" y="954"/>
                  </a:lnTo>
                  <a:lnTo>
                    <a:pt x="419" y="954"/>
                  </a:lnTo>
                  <a:cubicBezTo>
                    <a:pt x="664" y="954"/>
                    <a:pt x="806" y="778"/>
                    <a:pt x="806" y="565"/>
                  </a:cubicBezTo>
                  <a:cubicBezTo>
                    <a:pt x="806" y="347"/>
                    <a:pt x="671" y="174"/>
                    <a:pt x="419" y="174"/>
                  </a:cubicBezTo>
                  <a:lnTo>
                    <a:pt x="197" y="174"/>
                  </a:lnTo>
                  <a:lnTo>
                    <a:pt x="197" y="954"/>
                  </a:lnTo>
                  <a:lnTo>
                    <a:pt x="197" y="954"/>
                  </a:lnTo>
                  <a:close/>
                  <a:moveTo>
                    <a:pt x="0" y="1128"/>
                  </a:moveTo>
                  <a:lnTo>
                    <a:pt x="0" y="1128"/>
                  </a:lnTo>
                  <a:lnTo>
                    <a:pt x="0" y="0"/>
                  </a:lnTo>
                  <a:lnTo>
                    <a:pt x="419" y="0"/>
                  </a:lnTo>
                  <a:cubicBezTo>
                    <a:pt x="771" y="0"/>
                    <a:pt x="1009" y="233"/>
                    <a:pt x="1009" y="565"/>
                  </a:cubicBezTo>
                  <a:cubicBezTo>
                    <a:pt x="1009" y="896"/>
                    <a:pt x="771" y="1128"/>
                    <a:pt x="419" y="1128"/>
                  </a:cubicBezTo>
                  <a:lnTo>
                    <a:pt x="0"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2">
              <a:extLst>
                <a:ext uri="{FF2B5EF4-FFF2-40B4-BE49-F238E27FC236}">
                  <a16:creationId xmlns:a16="http://schemas.microsoft.com/office/drawing/2014/main" id="{EA004A75-BD3E-2321-CFC3-F625C79BC278}"/>
                </a:ext>
              </a:extLst>
            </p:cNvPr>
            <p:cNvSpPr>
              <a:spLocks/>
            </p:cNvSpPr>
            <p:nvPr/>
          </p:nvSpPr>
          <p:spPr bwMode="auto">
            <a:xfrm>
              <a:off x="1368" y="537"/>
              <a:ext cx="111" cy="147"/>
            </a:xfrm>
            <a:custGeom>
              <a:avLst/>
              <a:gdLst>
                <a:gd name="T0" fmla="*/ 102 w 886"/>
                <a:gd name="T1" fmla="*/ 834 h 1165"/>
                <a:gd name="T2" fmla="*/ 102 w 886"/>
                <a:gd name="T3" fmla="*/ 834 h 1165"/>
                <a:gd name="T4" fmla="*/ 459 w 886"/>
                <a:gd name="T5" fmla="*/ 989 h 1165"/>
                <a:gd name="T6" fmla="*/ 685 w 886"/>
                <a:gd name="T7" fmla="*/ 835 h 1165"/>
                <a:gd name="T8" fmla="*/ 428 w 886"/>
                <a:gd name="T9" fmla="*/ 668 h 1165"/>
                <a:gd name="T10" fmla="*/ 27 w 886"/>
                <a:gd name="T11" fmla="*/ 330 h 1165"/>
                <a:gd name="T12" fmla="*/ 438 w 886"/>
                <a:gd name="T13" fmla="*/ 0 h 1165"/>
                <a:gd name="T14" fmla="*/ 848 w 886"/>
                <a:gd name="T15" fmla="*/ 145 h 1165"/>
                <a:gd name="T16" fmla="*/ 748 w 886"/>
                <a:gd name="T17" fmla="*/ 304 h 1165"/>
                <a:gd name="T18" fmla="*/ 421 w 886"/>
                <a:gd name="T19" fmla="*/ 176 h 1165"/>
                <a:gd name="T20" fmla="*/ 230 w 886"/>
                <a:gd name="T21" fmla="*/ 316 h 1165"/>
                <a:gd name="T22" fmla="*/ 479 w 886"/>
                <a:gd name="T23" fmla="*/ 467 h 1165"/>
                <a:gd name="T24" fmla="*/ 886 w 886"/>
                <a:gd name="T25" fmla="*/ 817 h 1165"/>
                <a:gd name="T26" fmla="*/ 450 w 886"/>
                <a:gd name="T27" fmla="*/ 1165 h 1165"/>
                <a:gd name="T28" fmla="*/ 0 w 886"/>
                <a:gd name="T29" fmla="*/ 994 h 1165"/>
                <a:gd name="T30" fmla="*/ 102 w 886"/>
                <a:gd name="T31" fmla="*/ 834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6" h="1165">
                  <a:moveTo>
                    <a:pt x="102" y="834"/>
                  </a:moveTo>
                  <a:lnTo>
                    <a:pt x="102" y="834"/>
                  </a:lnTo>
                  <a:cubicBezTo>
                    <a:pt x="180" y="917"/>
                    <a:pt x="301" y="989"/>
                    <a:pt x="459" y="989"/>
                  </a:cubicBezTo>
                  <a:cubicBezTo>
                    <a:pt x="621" y="989"/>
                    <a:pt x="685" y="910"/>
                    <a:pt x="685" y="835"/>
                  </a:cubicBezTo>
                  <a:cubicBezTo>
                    <a:pt x="685" y="734"/>
                    <a:pt x="565" y="704"/>
                    <a:pt x="428" y="668"/>
                  </a:cubicBezTo>
                  <a:cubicBezTo>
                    <a:pt x="244" y="622"/>
                    <a:pt x="27" y="568"/>
                    <a:pt x="27" y="330"/>
                  </a:cubicBezTo>
                  <a:cubicBezTo>
                    <a:pt x="27" y="144"/>
                    <a:pt x="191" y="0"/>
                    <a:pt x="438" y="0"/>
                  </a:cubicBezTo>
                  <a:cubicBezTo>
                    <a:pt x="607" y="0"/>
                    <a:pt x="744" y="51"/>
                    <a:pt x="848" y="145"/>
                  </a:cubicBezTo>
                  <a:lnTo>
                    <a:pt x="748" y="304"/>
                  </a:lnTo>
                  <a:cubicBezTo>
                    <a:pt x="660" y="217"/>
                    <a:pt x="540" y="176"/>
                    <a:pt x="421" y="176"/>
                  </a:cubicBezTo>
                  <a:cubicBezTo>
                    <a:pt x="305" y="176"/>
                    <a:pt x="230" y="232"/>
                    <a:pt x="230" y="316"/>
                  </a:cubicBezTo>
                  <a:cubicBezTo>
                    <a:pt x="230" y="404"/>
                    <a:pt x="345" y="433"/>
                    <a:pt x="479" y="467"/>
                  </a:cubicBezTo>
                  <a:cubicBezTo>
                    <a:pt x="665" y="514"/>
                    <a:pt x="886" y="572"/>
                    <a:pt x="886" y="817"/>
                  </a:cubicBezTo>
                  <a:cubicBezTo>
                    <a:pt x="886" y="1005"/>
                    <a:pt x="754" y="1165"/>
                    <a:pt x="450" y="1165"/>
                  </a:cubicBezTo>
                  <a:cubicBezTo>
                    <a:pt x="247" y="1165"/>
                    <a:pt x="99" y="1096"/>
                    <a:pt x="0" y="994"/>
                  </a:cubicBezTo>
                  <a:lnTo>
                    <a:pt x="102" y="83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3">
              <a:extLst>
                <a:ext uri="{FF2B5EF4-FFF2-40B4-BE49-F238E27FC236}">
                  <a16:creationId xmlns:a16="http://schemas.microsoft.com/office/drawing/2014/main" id="{F328C217-9505-CF20-F20F-1636A988DC68}"/>
                </a:ext>
              </a:extLst>
            </p:cNvPr>
            <p:cNvSpPr>
              <a:spLocks/>
            </p:cNvSpPr>
            <p:nvPr/>
          </p:nvSpPr>
          <p:spPr bwMode="auto">
            <a:xfrm>
              <a:off x="1485" y="539"/>
              <a:ext cx="134" cy="142"/>
            </a:xfrm>
            <a:custGeom>
              <a:avLst/>
              <a:gdLst>
                <a:gd name="T0" fmla="*/ 438 w 1072"/>
                <a:gd name="T1" fmla="*/ 1128 h 1128"/>
                <a:gd name="T2" fmla="*/ 438 w 1072"/>
                <a:gd name="T3" fmla="*/ 1128 h 1128"/>
                <a:gd name="T4" fmla="*/ 438 w 1072"/>
                <a:gd name="T5" fmla="*/ 659 h 1128"/>
                <a:gd name="T6" fmla="*/ 0 w 1072"/>
                <a:gd name="T7" fmla="*/ 0 h 1128"/>
                <a:gd name="T8" fmla="*/ 226 w 1072"/>
                <a:gd name="T9" fmla="*/ 0 h 1128"/>
                <a:gd name="T10" fmla="*/ 537 w 1072"/>
                <a:gd name="T11" fmla="*/ 484 h 1128"/>
                <a:gd name="T12" fmla="*/ 845 w 1072"/>
                <a:gd name="T13" fmla="*/ 0 h 1128"/>
                <a:gd name="T14" fmla="*/ 1072 w 1072"/>
                <a:gd name="T15" fmla="*/ 0 h 1128"/>
                <a:gd name="T16" fmla="*/ 636 w 1072"/>
                <a:gd name="T17" fmla="*/ 659 h 1128"/>
                <a:gd name="T18" fmla="*/ 636 w 1072"/>
                <a:gd name="T19" fmla="*/ 1128 h 1128"/>
                <a:gd name="T20" fmla="*/ 438 w 1072"/>
                <a:gd name="T21"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1128">
                  <a:moveTo>
                    <a:pt x="438" y="1128"/>
                  </a:moveTo>
                  <a:lnTo>
                    <a:pt x="438" y="1128"/>
                  </a:lnTo>
                  <a:lnTo>
                    <a:pt x="438" y="659"/>
                  </a:lnTo>
                  <a:lnTo>
                    <a:pt x="0" y="0"/>
                  </a:lnTo>
                  <a:lnTo>
                    <a:pt x="226" y="0"/>
                  </a:lnTo>
                  <a:lnTo>
                    <a:pt x="537" y="484"/>
                  </a:lnTo>
                  <a:lnTo>
                    <a:pt x="845" y="0"/>
                  </a:lnTo>
                  <a:lnTo>
                    <a:pt x="1072" y="0"/>
                  </a:lnTo>
                  <a:lnTo>
                    <a:pt x="636" y="659"/>
                  </a:lnTo>
                  <a:lnTo>
                    <a:pt x="636" y="1128"/>
                  </a:lnTo>
                  <a:lnTo>
                    <a:pt x="438"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4">
              <a:extLst>
                <a:ext uri="{FF2B5EF4-FFF2-40B4-BE49-F238E27FC236}">
                  <a16:creationId xmlns:a16="http://schemas.microsoft.com/office/drawing/2014/main" id="{4A435056-3AFE-FA1B-2FC7-F0C1120D8307}"/>
                </a:ext>
              </a:extLst>
            </p:cNvPr>
            <p:cNvSpPr>
              <a:spLocks/>
            </p:cNvSpPr>
            <p:nvPr/>
          </p:nvSpPr>
          <p:spPr bwMode="auto">
            <a:xfrm>
              <a:off x="1635" y="539"/>
              <a:ext cx="123" cy="142"/>
            </a:xfrm>
            <a:custGeom>
              <a:avLst/>
              <a:gdLst>
                <a:gd name="T0" fmla="*/ 786 w 977"/>
                <a:gd name="T1" fmla="*/ 1128 h 1128"/>
                <a:gd name="T2" fmla="*/ 786 w 977"/>
                <a:gd name="T3" fmla="*/ 1128 h 1128"/>
                <a:gd name="T4" fmla="*/ 198 w 977"/>
                <a:gd name="T5" fmla="*/ 306 h 1128"/>
                <a:gd name="T6" fmla="*/ 198 w 977"/>
                <a:gd name="T7" fmla="*/ 1128 h 1128"/>
                <a:gd name="T8" fmla="*/ 0 w 977"/>
                <a:gd name="T9" fmla="*/ 1128 h 1128"/>
                <a:gd name="T10" fmla="*/ 0 w 977"/>
                <a:gd name="T11" fmla="*/ 0 h 1128"/>
                <a:gd name="T12" fmla="*/ 203 w 977"/>
                <a:gd name="T13" fmla="*/ 0 h 1128"/>
                <a:gd name="T14" fmla="*/ 779 w 977"/>
                <a:gd name="T15" fmla="*/ 800 h 1128"/>
                <a:gd name="T16" fmla="*/ 779 w 977"/>
                <a:gd name="T17" fmla="*/ 0 h 1128"/>
                <a:gd name="T18" fmla="*/ 977 w 977"/>
                <a:gd name="T19" fmla="*/ 0 h 1128"/>
                <a:gd name="T20" fmla="*/ 977 w 977"/>
                <a:gd name="T21" fmla="*/ 1128 h 1128"/>
                <a:gd name="T22" fmla="*/ 786 w 977"/>
                <a:gd name="T23"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1128">
                  <a:moveTo>
                    <a:pt x="786" y="1128"/>
                  </a:moveTo>
                  <a:lnTo>
                    <a:pt x="786" y="1128"/>
                  </a:lnTo>
                  <a:lnTo>
                    <a:pt x="198" y="306"/>
                  </a:lnTo>
                  <a:lnTo>
                    <a:pt x="198" y="1128"/>
                  </a:lnTo>
                  <a:lnTo>
                    <a:pt x="0" y="1128"/>
                  </a:lnTo>
                  <a:lnTo>
                    <a:pt x="0" y="0"/>
                  </a:lnTo>
                  <a:lnTo>
                    <a:pt x="203" y="0"/>
                  </a:lnTo>
                  <a:lnTo>
                    <a:pt x="779" y="800"/>
                  </a:lnTo>
                  <a:lnTo>
                    <a:pt x="779" y="0"/>
                  </a:lnTo>
                  <a:lnTo>
                    <a:pt x="977" y="0"/>
                  </a:lnTo>
                  <a:lnTo>
                    <a:pt x="977" y="1128"/>
                  </a:lnTo>
                  <a:lnTo>
                    <a:pt x="786"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5">
              <a:extLst>
                <a:ext uri="{FF2B5EF4-FFF2-40B4-BE49-F238E27FC236}">
                  <a16:creationId xmlns:a16="http://schemas.microsoft.com/office/drawing/2014/main" id="{2E328848-1596-C48D-53CD-AC07609E09E1}"/>
                </a:ext>
              </a:extLst>
            </p:cNvPr>
            <p:cNvSpPr>
              <a:spLocks/>
            </p:cNvSpPr>
            <p:nvPr/>
          </p:nvSpPr>
          <p:spPr bwMode="auto">
            <a:xfrm>
              <a:off x="1789" y="539"/>
              <a:ext cx="123" cy="142"/>
            </a:xfrm>
            <a:custGeom>
              <a:avLst/>
              <a:gdLst>
                <a:gd name="T0" fmla="*/ 787 w 978"/>
                <a:gd name="T1" fmla="*/ 1128 h 1128"/>
                <a:gd name="T2" fmla="*/ 787 w 978"/>
                <a:gd name="T3" fmla="*/ 1128 h 1128"/>
                <a:gd name="T4" fmla="*/ 198 w 978"/>
                <a:gd name="T5" fmla="*/ 306 h 1128"/>
                <a:gd name="T6" fmla="*/ 198 w 978"/>
                <a:gd name="T7" fmla="*/ 1128 h 1128"/>
                <a:gd name="T8" fmla="*/ 0 w 978"/>
                <a:gd name="T9" fmla="*/ 1128 h 1128"/>
                <a:gd name="T10" fmla="*/ 0 w 978"/>
                <a:gd name="T11" fmla="*/ 0 h 1128"/>
                <a:gd name="T12" fmla="*/ 203 w 978"/>
                <a:gd name="T13" fmla="*/ 0 h 1128"/>
                <a:gd name="T14" fmla="*/ 780 w 978"/>
                <a:gd name="T15" fmla="*/ 800 h 1128"/>
                <a:gd name="T16" fmla="*/ 780 w 978"/>
                <a:gd name="T17" fmla="*/ 0 h 1128"/>
                <a:gd name="T18" fmla="*/ 978 w 978"/>
                <a:gd name="T19" fmla="*/ 0 h 1128"/>
                <a:gd name="T20" fmla="*/ 978 w 978"/>
                <a:gd name="T21" fmla="*/ 1128 h 1128"/>
                <a:gd name="T22" fmla="*/ 787 w 978"/>
                <a:gd name="T23"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8" h="1128">
                  <a:moveTo>
                    <a:pt x="787" y="1128"/>
                  </a:moveTo>
                  <a:lnTo>
                    <a:pt x="787" y="1128"/>
                  </a:lnTo>
                  <a:lnTo>
                    <a:pt x="198" y="306"/>
                  </a:lnTo>
                  <a:lnTo>
                    <a:pt x="198" y="1128"/>
                  </a:lnTo>
                  <a:lnTo>
                    <a:pt x="0" y="1128"/>
                  </a:lnTo>
                  <a:lnTo>
                    <a:pt x="0" y="0"/>
                  </a:lnTo>
                  <a:lnTo>
                    <a:pt x="203" y="0"/>
                  </a:lnTo>
                  <a:lnTo>
                    <a:pt x="780" y="800"/>
                  </a:lnTo>
                  <a:lnTo>
                    <a:pt x="780" y="0"/>
                  </a:lnTo>
                  <a:lnTo>
                    <a:pt x="978" y="0"/>
                  </a:lnTo>
                  <a:lnTo>
                    <a:pt x="978" y="1128"/>
                  </a:lnTo>
                  <a:lnTo>
                    <a:pt x="787"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6">
              <a:extLst>
                <a:ext uri="{FF2B5EF4-FFF2-40B4-BE49-F238E27FC236}">
                  <a16:creationId xmlns:a16="http://schemas.microsoft.com/office/drawing/2014/main" id="{8FBE7F79-B032-5558-1E3C-1D0EA0885D3D}"/>
                </a:ext>
              </a:extLst>
            </p:cNvPr>
            <p:cNvSpPr>
              <a:spLocks/>
            </p:cNvSpPr>
            <p:nvPr/>
          </p:nvSpPr>
          <p:spPr bwMode="auto">
            <a:xfrm>
              <a:off x="1943" y="539"/>
              <a:ext cx="97" cy="142"/>
            </a:xfrm>
            <a:custGeom>
              <a:avLst/>
              <a:gdLst>
                <a:gd name="T0" fmla="*/ 0 w 773"/>
                <a:gd name="T1" fmla="*/ 1128 h 1128"/>
                <a:gd name="T2" fmla="*/ 0 w 773"/>
                <a:gd name="T3" fmla="*/ 1128 h 1128"/>
                <a:gd name="T4" fmla="*/ 0 w 773"/>
                <a:gd name="T5" fmla="*/ 0 h 1128"/>
                <a:gd name="T6" fmla="*/ 773 w 773"/>
                <a:gd name="T7" fmla="*/ 0 h 1128"/>
                <a:gd name="T8" fmla="*/ 773 w 773"/>
                <a:gd name="T9" fmla="*/ 174 h 1128"/>
                <a:gd name="T10" fmla="*/ 198 w 773"/>
                <a:gd name="T11" fmla="*/ 174 h 1128"/>
                <a:gd name="T12" fmla="*/ 198 w 773"/>
                <a:gd name="T13" fmla="*/ 467 h 1128"/>
                <a:gd name="T14" fmla="*/ 761 w 773"/>
                <a:gd name="T15" fmla="*/ 467 h 1128"/>
                <a:gd name="T16" fmla="*/ 761 w 773"/>
                <a:gd name="T17" fmla="*/ 641 h 1128"/>
                <a:gd name="T18" fmla="*/ 198 w 773"/>
                <a:gd name="T19" fmla="*/ 641 h 1128"/>
                <a:gd name="T20" fmla="*/ 198 w 773"/>
                <a:gd name="T21" fmla="*/ 954 h 1128"/>
                <a:gd name="T22" fmla="*/ 773 w 773"/>
                <a:gd name="T23" fmla="*/ 954 h 1128"/>
                <a:gd name="T24" fmla="*/ 773 w 773"/>
                <a:gd name="T25" fmla="*/ 1128 h 1128"/>
                <a:gd name="T26" fmla="*/ 0 w 773"/>
                <a:gd name="T27"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3" h="1128">
                  <a:moveTo>
                    <a:pt x="0" y="1128"/>
                  </a:moveTo>
                  <a:lnTo>
                    <a:pt x="0" y="1128"/>
                  </a:lnTo>
                  <a:lnTo>
                    <a:pt x="0" y="0"/>
                  </a:lnTo>
                  <a:lnTo>
                    <a:pt x="773" y="0"/>
                  </a:lnTo>
                  <a:lnTo>
                    <a:pt x="773" y="174"/>
                  </a:lnTo>
                  <a:lnTo>
                    <a:pt x="198" y="174"/>
                  </a:lnTo>
                  <a:lnTo>
                    <a:pt x="198" y="467"/>
                  </a:lnTo>
                  <a:lnTo>
                    <a:pt x="761" y="467"/>
                  </a:lnTo>
                  <a:lnTo>
                    <a:pt x="761" y="641"/>
                  </a:lnTo>
                  <a:lnTo>
                    <a:pt x="198" y="641"/>
                  </a:lnTo>
                  <a:lnTo>
                    <a:pt x="198" y="954"/>
                  </a:lnTo>
                  <a:lnTo>
                    <a:pt x="773" y="954"/>
                  </a:lnTo>
                  <a:lnTo>
                    <a:pt x="773" y="1128"/>
                  </a:lnTo>
                  <a:lnTo>
                    <a:pt x="0"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7">
              <a:extLst>
                <a:ext uri="{FF2B5EF4-FFF2-40B4-BE49-F238E27FC236}">
                  <a16:creationId xmlns:a16="http://schemas.microsoft.com/office/drawing/2014/main" id="{FDB68438-B639-0266-EA14-B209380C4BF7}"/>
                </a:ext>
              </a:extLst>
            </p:cNvPr>
            <p:cNvSpPr>
              <a:spLocks/>
            </p:cNvSpPr>
            <p:nvPr/>
          </p:nvSpPr>
          <p:spPr bwMode="auto">
            <a:xfrm>
              <a:off x="2060" y="539"/>
              <a:ext cx="139" cy="142"/>
            </a:xfrm>
            <a:custGeom>
              <a:avLst/>
              <a:gdLst>
                <a:gd name="T0" fmla="*/ 869 w 1106"/>
                <a:gd name="T1" fmla="*/ 1128 h 1128"/>
                <a:gd name="T2" fmla="*/ 869 w 1106"/>
                <a:gd name="T3" fmla="*/ 1128 h 1128"/>
                <a:gd name="T4" fmla="*/ 553 w 1106"/>
                <a:gd name="T5" fmla="*/ 687 h 1128"/>
                <a:gd name="T6" fmla="*/ 237 w 1106"/>
                <a:gd name="T7" fmla="*/ 1128 h 1128"/>
                <a:gd name="T8" fmla="*/ 0 w 1106"/>
                <a:gd name="T9" fmla="*/ 1128 h 1128"/>
                <a:gd name="T10" fmla="*/ 423 w 1106"/>
                <a:gd name="T11" fmla="*/ 550 h 1128"/>
                <a:gd name="T12" fmla="*/ 25 w 1106"/>
                <a:gd name="T13" fmla="*/ 0 h 1128"/>
                <a:gd name="T14" fmla="*/ 262 w 1106"/>
                <a:gd name="T15" fmla="*/ 0 h 1128"/>
                <a:gd name="T16" fmla="*/ 553 w 1106"/>
                <a:gd name="T17" fmla="*/ 414 h 1128"/>
                <a:gd name="T18" fmla="*/ 842 w 1106"/>
                <a:gd name="T19" fmla="*/ 0 h 1128"/>
                <a:gd name="T20" fmla="*/ 1081 w 1106"/>
                <a:gd name="T21" fmla="*/ 0 h 1128"/>
                <a:gd name="T22" fmla="*/ 685 w 1106"/>
                <a:gd name="T23" fmla="*/ 548 h 1128"/>
                <a:gd name="T24" fmla="*/ 1106 w 1106"/>
                <a:gd name="T25" fmla="*/ 1128 h 1128"/>
                <a:gd name="T26" fmla="*/ 869 w 1106"/>
                <a:gd name="T27"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6" h="1128">
                  <a:moveTo>
                    <a:pt x="869" y="1128"/>
                  </a:moveTo>
                  <a:lnTo>
                    <a:pt x="869" y="1128"/>
                  </a:lnTo>
                  <a:lnTo>
                    <a:pt x="553" y="687"/>
                  </a:lnTo>
                  <a:lnTo>
                    <a:pt x="237" y="1128"/>
                  </a:lnTo>
                  <a:lnTo>
                    <a:pt x="0" y="1128"/>
                  </a:lnTo>
                  <a:lnTo>
                    <a:pt x="423" y="550"/>
                  </a:lnTo>
                  <a:lnTo>
                    <a:pt x="25" y="0"/>
                  </a:lnTo>
                  <a:lnTo>
                    <a:pt x="262" y="0"/>
                  </a:lnTo>
                  <a:lnTo>
                    <a:pt x="553" y="414"/>
                  </a:lnTo>
                  <a:lnTo>
                    <a:pt x="842" y="0"/>
                  </a:lnTo>
                  <a:lnTo>
                    <a:pt x="1081" y="0"/>
                  </a:lnTo>
                  <a:lnTo>
                    <a:pt x="685" y="548"/>
                  </a:lnTo>
                  <a:lnTo>
                    <a:pt x="1106" y="1128"/>
                  </a:lnTo>
                  <a:lnTo>
                    <a:pt x="869"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05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CA2FBCA5-FF7F-4893-A009-389B11647BE5}"/>
              </a:ext>
            </a:extLst>
          </p:cNvPr>
          <p:cNvPicPr>
            <a:picLocks noChangeAspect="1"/>
          </p:cNvPicPr>
          <p:nvPr userDrawn="1"/>
        </p:nvPicPr>
        <p:blipFill>
          <a:blip r:embed="rId2"/>
          <a:stretch>
            <a:fillRect/>
          </a:stretch>
        </p:blipFill>
        <p:spPr>
          <a:xfrm>
            <a:off x="3842295" y="0"/>
            <a:ext cx="8094945" cy="6858000"/>
          </a:xfrm>
          <a:prstGeom prst="rect">
            <a:avLst/>
          </a:prstGeom>
        </p:spPr>
      </p:pic>
      <p:pic>
        <p:nvPicPr>
          <p:cNvPr id="7" name="Picture 6">
            <a:extLst>
              <a:ext uri="{FF2B5EF4-FFF2-40B4-BE49-F238E27FC236}">
                <a16:creationId xmlns:a16="http://schemas.microsoft.com/office/drawing/2014/main" id="{926800D1-0974-400C-8BFF-FCD0EDB6CD3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79999" y="524223"/>
            <a:ext cx="2019724" cy="364244"/>
          </a:xfrm>
          <a:prstGeom prst="rect">
            <a:avLst/>
          </a:prstGeom>
        </p:spPr>
      </p:pic>
      <p:sp>
        <p:nvSpPr>
          <p:cNvPr id="3" name="Picture Placeholder 2">
            <a:extLst>
              <a:ext uri="{FF2B5EF4-FFF2-40B4-BE49-F238E27FC236}">
                <a16:creationId xmlns:a16="http://schemas.microsoft.com/office/drawing/2014/main" id="{76ACDD46-5FD6-43CE-A42F-7F4643D73479}"/>
              </a:ext>
            </a:extLst>
          </p:cNvPr>
          <p:cNvSpPr>
            <a:spLocks noGrp="1"/>
          </p:cNvSpPr>
          <p:nvPr>
            <p:ph type="pic" sz="quarter" idx="13"/>
          </p:nvPr>
        </p:nvSpPr>
        <p:spPr>
          <a:xfrm>
            <a:off x="479999" y="5346205"/>
            <a:ext cx="1056000" cy="260509"/>
          </a:xfrm>
          <a:prstGeom prst="roundRect">
            <a:avLst>
              <a:gd name="adj" fmla="val 10109"/>
            </a:avLst>
          </a:prstGeom>
        </p:spPr>
        <p:txBody>
          <a:bodyPr anchor="ctr"/>
          <a:lstStyle>
            <a:lvl1pPr marL="0" indent="0">
              <a:buNone/>
              <a:defRPr sz="1600"/>
            </a:lvl1pPr>
          </a:lstStyle>
          <a:p>
            <a:endParaRPr lang="en-US"/>
          </a:p>
        </p:txBody>
      </p:sp>
      <p:sp>
        <p:nvSpPr>
          <p:cNvPr id="15" name="Text Placeholder 14">
            <a:extLst>
              <a:ext uri="{FF2B5EF4-FFF2-40B4-BE49-F238E27FC236}">
                <a16:creationId xmlns:a16="http://schemas.microsoft.com/office/drawing/2014/main" id="{8BAA114B-817D-4139-97BE-4AA934DAB5FA}"/>
              </a:ext>
            </a:extLst>
          </p:cNvPr>
          <p:cNvSpPr>
            <a:spLocks noGrp="1"/>
          </p:cNvSpPr>
          <p:nvPr>
            <p:ph type="body" sz="quarter" idx="18" hasCustomPrompt="1"/>
          </p:nvPr>
        </p:nvSpPr>
        <p:spPr>
          <a:xfrm>
            <a:off x="1719936" y="4847167"/>
            <a:ext cx="3227984" cy="369204"/>
          </a:xfrm>
          <a:prstGeom prst="rect">
            <a:avLst/>
          </a:prstGeom>
        </p:spPr>
        <p:txBody>
          <a:bodyPr wrap="square" lIns="0">
            <a:spAutoFit/>
          </a:bodyPr>
          <a:lstStyle>
            <a:lvl1pPr marL="0" indent="0">
              <a:buNone/>
              <a:defRPr sz="2399"/>
            </a:lvl1pPr>
          </a:lstStyle>
          <a:p>
            <a:pPr lvl="0"/>
            <a:r>
              <a:rPr lang="en-US"/>
              <a:t>Speaker Name</a:t>
            </a:r>
          </a:p>
        </p:txBody>
      </p:sp>
      <p:sp>
        <p:nvSpPr>
          <p:cNvPr id="18" name="Text Placeholder 17">
            <a:extLst>
              <a:ext uri="{FF2B5EF4-FFF2-40B4-BE49-F238E27FC236}">
                <a16:creationId xmlns:a16="http://schemas.microsoft.com/office/drawing/2014/main" id="{E857A6C7-4617-40A4-978D-081D073C68FA}"/>
              </a:ext>
            </a:extLst>
          </p:cNvPr>
          <p:cNvSpPr>
            <a:spLocks noGrp="1"/>
          </p:cNvSpPr>
          <p:nvPr>
            <p:ph type="body" sz="quarter" idx="20" hasCustomPrompt="1"/>
          </p:nvPr>
        </p:nvSpPr>
        <p:spPr>
          <a:xfrm>
            <a:off x="1719936" y="5417766"/>
            <a:ext cx="3227984" cy="574260"/>
          </a:xfrm>
          <a:prstGeom prst="rect">
            <a:avLst/>
          </a:prstGeom>
        </p:spPr>
        <p:txBody>
          <a:bodyPr lIns="0"/>
          <a:lstStyle>
            <a:lvl1pPr marL="0" indent="0">
              <a:buNone/>
              <a:defRPr sz="1866"/>
            </a:lvl1pPr>
          </a:lstStyle>
          <a:p>
            <a:r>
              <a:rPr lang="en-IN"/>
              <a:t>Job Title</a:t>
            </a:r>
          </a:p>
          <a:p>
            <a:r>
              <a:rPr lang="en-IN"/>
              <a:t>   Email</a:t>
            </a:r>
          </a:p>
        </p:txBody>
      </p:sp>
      <p:sp>
        <p:nvSpPr>
          <p:cNvPr id="24" name="Text Placeholder 5">
            <a:extLst>
              <a:ext uri="{FF2B5EF4-FFF2-40B4-BE49-F238E27FC236}">
                <a16:creationId xmlns:a16="http://schemas.microsoft.com/office/drawing/2014/main" id="{8D4EDB69-78E3-4E03-BC8B-4243D85813A1}"/>
              </a:ext>
            </a:extLst>
          </p:cNvPr>
          <p:cNvSpPr>
            <a:spLocks noGrp="1"/>
          </p:cNvSpPr>
          <p:nvPr>
            <p:ph type="body" sz="quarter" idx="10"/>
          </p:nvPr>
        </p:nvSpPr>
        <p:spPr>
          <a:xfrm>
            <a:off x="480001" y="2363035"/>
            <a:ext cx="11233634" cy="1805110"/>
          </a:xfrm>
          <a:prstGeom prst="rect">
            <a:avLst/>
          </a:prstGeom>
        </p:spPr>
        <p:txBody>
          <a:bodyPr wrap="square" lIns="0">
            <a:spAutoFit/>
          </a:bodyPr>
          <a:lstStyle>
            <a:lvl1pPr marL="0" indent="0">
              <a:lnSpc>
                <a:spcPct val="100000"/>
              </a:lnSpc>
              <a:spcBef>
                <a:spcPts val="0"/>
              </a:spcBef>
              <a:buNone/>
              <a:defRPr sz="5865" i="0" spc="0" baseline="0">
                <a:solidFill>
                  <a:schemeClr val="bg1"/>
                </a:solidFill>
                <a:latin typeface="+mj-lt"/>
              </a:defRPr>
            </a:lvl1pPr>
          </a:lstStyle>
          <a:p>
            <a:pPr lvl="0"/>
            <a:r>
              <a:rPr lang="en-US"/>
              <a:t>Click to edit </a:t>
            </a:r>
          </a:p>
          <a:p>
            <a:pPr lvl="0"/>
            <a:r>
              <a:rPr lang="en-US"/>
              <a:t>title style</a:t>
            </a:r>
          </a:p>
        </p:txBody>
      </p:sp>
      <p:sp>
        <p:nvSpPr>
          <p:cNvPr id="21" name="Picture Placeholder 2">
            <a:extLst>
              <a:ext uri="{FF2B5EF4-FFF2-40B4-BE49-F238E27FC236}">
                <a16:creationId xmlns:a16="http://schemas.microsoft.com/office/drawing/2014/main" id="{79B7A579-3BFD-4025-8A79-F4D0240428CB}"/>
              </a:ext>
            </a:extLst>
          </p:cNvPr>
          <p:cNvSpPr>
            <a:spLocks noGrp="1"/>
          </p:cNvSpPr>
          <p:nvPr>
            <p:ph type="pic" sz="quarter" idx="21"/>
          </p:nvPr>
        </p:nvSpPr>
        <p:spPr>
          <a:xfrm>
            <a:off x="5211663" y="5346205"/>
            <a:ext cx="1056000" cy="260509"/>
          </a:xfrm>
          <a:prstGeom prst="roundRect">
            <a:avLst>
              <a:gd name="adj" fmla="val 10109"/>
            </a:avLst>
          </a:prstGeom>
        </p:spPr>
        <p:txBody>
          <a:bodyPr anchor="ctr"/>
          <a:lstStyle>
            <a:lvl1pPr marL="0" indent="0">
              <a:buNone/>
              <a:defRPr sz="1600"/>
            </a:lvl1pPr>
          </a:lstStyle>
          <a:p>
            <a:endParaRPr lang="en-US"/>
          </a:p>
        </p:txBody>
      </p:sp>
      <p:sp>
        <p:nvSpPr>
          <p:cNvPr id="22" name="Text Placeholder 14">
            <a:extLst>
              <a:ext uri="{FF2B5EF4-FFF2-40B4-BE49-F238E27FC236}">
                <a16:creationId xmlns:a16="http://schemas.microsoft.com/office/drawing/2014/main" id="{1E4A8CF2-1E21-4460-91C8-C403BE5BAAA2}"/>
              </a:ext>
            </a:extLst>
          </p:cNvPr>
          <p:cNvSpPr>
            <a:spLocks noGrp="1"/>
          </p:cNvSpPr>
          <p:nvPr>
            <p:ph type="body" sz="quarter" idx="22" hasCustomPrompt="1"/>
          </p:nvPr>
        </p:nvSpPr>
        <p:spPr>
          <a:xfrm>
            <a:off x="6451600" y="4847167"/>
            <a:ext cx="3227984" cy="369204"/>
          </a:xfrm>
          <a:prstGeom prst="rect">
            <a:avLst/>
          </a:prstGeom>
        </p:spPr>
        <p:txBody>
          <a:bodyPr wrap="square" lIns="0">
            <a:spAutoFit/>
          </a:bodyPr>
          <a:lstStyle>
            <a:lvl1pPr marL="0" indent="0">
              <a:buNone/>
              <a:defRPr sz="2399"/>
            </a:lvl1pPr>
          </a:lstStyle>
          <a:p>
            <a:pPr lvl="0"/>
            <a:r>
              <a:rPr lang="en-US"/>
              <a:t>Speaker Name</a:t>
            </a:r>
          </a:p>
        </p:txBody>
      </p:sp>
      <p:sp>
        <p:nvSpPr>
          <p:cNvPr id="23" name="Text Placeholder 17">
            <a:extLst>
              <a:ext uri="{FF2B5EF4-FFF2-40B4-BE49-F238E27FC236}">
                <a16:creationId xmlns:a16="http://schemas.microsoft.com/office/drawing/2014/main" id="{ED69CD27-FD8D-4EEC-9E86-9E351CE5A7ED}"/>
              </a:ext>
            </a:extLst>
          </p:cNvPr>
          <p:cNvSpPr>
            <a:spLocks noGrp="1"/>
          </p:cNvSpPr>
          <p:nvPr>
            <p:ph type="body" sz="quarter" idx="23" hasCustomPrompt="1"/>
          </p:nvPr>
        </p:nvSpPr>
        <p:spPr>
          <a:xfrm>
            <a:off x="6451600" y="5417766"/>
            <a:ext cx="3227984" cy="574260"/>
          </a:xfrm>
          <a:prstGeom prst="rect">
            <a:avLst/>
          </a:prstGeom>
        </p:spPr>
        <p:txBody>
          <a:bodyPr lIns="0"/>
          <a:lstStyle>
            <a:lvl1pPr marL="0" indent="0">
              <a:buNone/>
              <a:defRPr sz="1866"/>
            </a:lvl1pPr>
          </a:lstStyle>
          <a:p>
            <a:r>
              <a:rPr lang="en-IN"/>
              <a:t>Job Title</a:t>
            </a:r>
          </a:p>
          <a:p>
            <a:r>
              <a:rPr lang="en-IN"/>
              <a:t>   Email</a:t>
            </a:r>
          </a:p>
        </p:txBody>
      </p:sp>
    </p:spTree>
    <p:extLst>
      <p:ext uri="{BB962C8B-B14F-4D97-AF65-F5344CB8AC3E}">
        <p14:creationId xmlns:p14="http://schemas.microsoft.com/office/powerpoint/2010/main" val="1999335373"/>
      </p:ext>
    </p:extLst>
  </p:cSld>
  <p:clrMapOvr>
    <a:masterClrMapping/>
  </p:clrMapOvr>
  <p:transition>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aster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5564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3C00-3D03-4257-825A-2C73D882B0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188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49688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3C00-3D03-4257-825A-2C73D882B051}"/>
              </a:ext>
            </a:extLst>
          </p:cNvPr>
          <p:cNvSpPr>
            <a:spLocks noGrp="1"/>
          </p:cNvSpPr>
          <p:nvPr>
            <p:ph type="title" hasCustomPrompt="1"/>
          </p:nvPr>
        </p:nvSpPr>
        <p:spPr>
          <a:xfrm>
            <a:off x="508001" y="279400"/>
            <a:ext cx="11176000" cy="738536"/>
          </a:xfrm>
          <a:prstGeom prst="rect">
            <a:avLst/>
          </a:prstGeom>
        </p:spPr>
        <p:txBody>
          <a:bodyPr lIns="0" tIns="0" rIns="0" bIns="0"/>
          <a:lstStyle/>
          <a:p>
            <a:r>
              <a:rPr lang="en-US"/>
              <a:t>Click to edit Master title style</a:t>
            </a:r>
          </a:p>
        </p:txBody>
      </p:sp>
      <p:pic>
        <p:nvPicPr>
          <p:cNvPr id="6" name="Picture 23">
            <a:extLst>
              <a:ext uri="{FF2B5EF4-FFF2-40B4-BE49-F238E27FC236}">
                <a16:creationId xmlns:a16="http://schemas.microsoft.com/office/drawing/2014/main" id="{D9442BE9-B2DA-0842-BF6E-089097E4EE26}"/>
              </a:ext>
            </a:extLst>
          </p:cNvPr>
          <p:cNvPicPr>
            <a:picLocks noChangeAspect="1"/>
          </p:cNvPicPr>
          <p:nvPr userDrawn="1"/>
        </p:nvPicPr>
        <p:blipFill>
          <a:blip r:embed="rId2" cstate="screen">
            <a:alphaModFix amt="40000"/>
            <a:extLst>
              <a:ext uri="{28A0092B-C50C-407E-A947-70E740481C1C}">
                <a14:useLocalDpi xmlns:a14="http://schemas.microsoft.com/office/drawing/2010/main"/>
              </a:ext>
            </a:extLst>
          </a:blip>
          <a:stretch>
            <a:fillRect/>
          </a:stretch>
        </p:blipFill>
        <p:spPr>
          <a:xfrm>
            <a:off x="10981691" y="6590877"/>
            <a:ext cx="702309" cy="126656"/>
          </a:xfrm>
          <a:prstGeom prst="rect">
            <a:avLst/>
          </a:prstGeom>
          <a:effectLst/>
        </p:spPr>
      </p:pic>
      <p:sp>
        <p:nvSpPr>
          <p:cNvPr id="7" name="TextBox 6">
            <a:extLst>
              <a:ext uri="{FF2B5EF4-FFF2-40B4-BE49-F238E27FC236}">
                <a16:creationId xmlns:a16="http://schemas.microsoft.com/office/drawing/2014/main" id="{8E8D4790-41DC-4621-987E-7603AA89234C}"/>
              </a:ext>
            </a:extLst>
          </p:cNvPr>
          <p:cNvSpPr txBox="1"/>
          <p:nvPr userDrawn="1"/>
        </p:nvSpPr>
        <p:spPr>
          <a:xfrm>
            <a:off x="508001" y="6617675"/>
            <a:ext cx="4900053" cy="102657"/>
          </a:xfrm>
          <a:prstGeom prst="rect">
            <a:avLst/>
          </a:prstGeom>
          <a:noFill/>
        </p:spPr>
        <p:txBody>
          <a:bodyPr wrap="none" lIns="0" tIns="0" rIns="0" bIns="0" rtlCol="0">
            <a:spAutoFit/>
          </a:bodyPr>
          <a:lstStyle/>
          <a:p>
            <a:pPr>
              <a:lnSpc>
                <a:spcPct val="100000"/>
              </a:lnSpc>
            </a:pPr>
            <a:r>
              <a:rPr lang="en-US" sz="667" spc="0">
                <a:solidFill>
                  <a:srgbClr val="467D7D"/>
                </a:solidFill>
                <a:latin typeface="+mn-lt"/>
              </a:rPr>
              <a:t>© 2021 Veeam Software. Confidential information. All rights reserved. All trademarks are the property of their respective owners.</a:t>
            </a:r>
          </a:p>
        </p:txBody>
      </p:sp>
    </p:spTree>
    <p:extLst>
      <p:ext uri="{BB962C8B-B14F-4D97-AF65-F5344CB8AC3E}">
        <p14:creationId xmlns:p14="http://schemas.microsoft.com/office/powerpoint/2010/main" val="42611567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FF32D7-1D5C-9144-8C4D-CDCFE914D02C}"/>
              </a:ext>
            </a:extLst>
          </p:cNvPr>
          <p:cNvSpPr/>
          <p:nvPr userDrawn="1"/>
        </p:nvSpPr>
        <p:spPr>
          <a:xfrm>
            <a:off x="9595556" y="248356"/>
            <a:ext cx="225777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455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al - Standard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E36459-6500-F74A-A031-3A47510D72DA}"/>
              </a:ext>
            </a:extLst>
          </p:cNvPr>
          <p:cNvSpPr>
            <a:spLocks noGrp="1"/>
          </p:cNvSpPr>
          <p:nvPr>
            <p:ph type="dt" sz="half" idx="10"/>
          </p:nvPr>
        </p:nvSpPr>
        <p:spPr/>
        <p:txBody>
          <a:bodyPr/>
          <a:lstStyle/>
          <a:p>
            <a:fld id="{B408F334-C640-4C96-A914-7505AE04D773}" type="datetime1">
              <a:rPr lang="cs-CZ" smtClean="0"/>
              <a:t>16.05.2023</a:t>
            </a:fld>
            <a:endParaRPr lang="en-US"/>
          </a:p>
        </p:txBody>
      </p:sp>
      <p:sp>
        <p:nvSpPr>
          <p:cNvPr id="5" name="Footer Placeholder 4">
            <a:extLst>
              <a:ext uri="{FF2B5EF4-FFF2-40B4-BE49-F238E27FC236}">
                <a16:creationId xmlns:a16="http://schemas.microsoft.com/office/drawing/2014/main" id="{54B747A9-2438-954B-B26D-E4257248C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0D4EC-D5FA-934A-97A0-7995AB9701DB}"/>
              </a:ext>
            </a:extLst>
          </p:cNvPr>
          <p:cNvSpPr>
            <a:spLocks noGrp="1"/>
          </p:cNvSpPr>
          <p:nvPr>
            <p:ph type="sldNum" sz="quarter" idx="12"/>
          </p:nvPr>
        </p:nvSpPr>
        <p:spPr/>
        <p:txBody>
          <a:bodyPr/>
          <a:lstStyle/>
          <a:p>
            <a:fld id="{7DCA3B56-ECA4-F246-9394-58426C04E9F5}" type="slidenum">
              <a:rPr lang="en-US" smtClean="0"/>
              <a:pPr/>
              <a:t>‹#›</a:t>
            </a:fld>
            <a:endParaRPr lang="en-US"/>
          </a:p>
        </p:txBody>
      </p:sp>
      <p:pic>
        <p:nvPicPr>
          <p:cNvPr id="8" name="Picture 7">
            <a:extLst>
              <a:ext uri="{FF2B5EF4-FFF2-40B4-BE49-F238E27FC236}">
                <a16:creationId xmlns:a16="http://schemas.microsoft.com/office/drawing/2014/main" id="{46082A8C-83B4-D441-9289-7537A5A65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16549" y="363292"/>
            <a:ext cx="1820509" cy="352229"/>
          </a:xfrm>
          <a:prstGeom prst="rect">
            <a:avLst/>
          </a:prstGeom>
        </p:spPr>
      </p:pic>
      <p:sp>
        <p:nvSpPr>
          <p:cNvPr id="9" name="Title 1">
            <a:extLst>
              <a:ext uri="{FF2B5EF4-FFF2-40B4-BE49-F238E27FC236}">
                <a16:creationId xmlns:a16="http://schemas.microsoft.com/office/drawing/2014/main" id="{1F57ABE5-AF3B-EF4F-BB11-B79EA884303D}"/>
              </a:ext>
            </a:extLst>
          </p:cNvPr>
          <p:cNvSpPr>
            <a:spLocks noGrp="1"/>
          </p:cNvSpPr>
          <p:nvPr>
            <p:ph type="title"/>
          </p:nvPr>
        </p:nvSpPr>
        <p:spPr>
          <a:xfrm>
            <a:off x="925284" y="553807"/>
            <a:ext cx="10515600" cy="1325563"/>
          </a:xfrm>
          <a:prstGeom prst="rect">
            <a:avLst/>
          </a:prstGeom>
        </p:spPr>
        <p:txBody>
          <a:bodyPr/>
          <a:lstStyle/>
          <a:p>
            <a:r>
              <a:rPr lang="en-US"/>
              <a:t>Click to edit Master title style</a:t>
            </a:r>
          </a:p>
        </p:txBody>
      </p:sp>
      <p:sp>
        <p:nvSpPr>
          <p:cNvPr id="10" name="Content Placeholder 2">
            <a:extLst>
              <a:ext uri="{FF2B5EF4-FFF2-40B4-BE49-F238E27FC236}">
                <a16:creationId xmlns:a16="http://schemas.microsoft.com/office/drawing/2014/main" id="{D1DB7C6F-7F97-0B43-9321-8B71A45E36C2}"/>
              </a:ext>
            </a:extLst>
          </p:cNvPr>
          <p:cNvSpPr>
            <a:spLocks noGrp="1"/>
          </p:cNvSpPr>
          <p:nvPr>
            <p:ph idx="1"/>
          </p:nvPr>
        </p:nvSpPr>
        <p:spPr>
          <a:xfrm>
            <a:off x="925284" y="1825625"/>
            <a:ext cx="10428516"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1916DFFC-4F22-D043-9E29-352B0592A660}"/>
              </a:ext>
            </a:extLst>
          </p:cNvPr>
          <p:cNvCxnSpPr/>
          <p:nvPr userDrawn="1"/>
        </p:nvCxnSpPr>
        <p:spPr>
          <a:xfrm>
            <a:off x="1051820" y="730975"/>
            <a:ext cx="94311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1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White - Standard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F02B22-4D38-294A-8E24-C8E34B8A7457}"/>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4" name="Date Placeholder 3">
            <a:extLst>
              <a:ext uri="{FF2B5EF4-FFF2-40B4-BE49-F238E27FC236}">
                <a16:creationId xmlns:a16="http://schemas.microsoft.com/office/drawing/2014/main" id="{D5E36459-6500-F74A-A031-3A47510D72DA}"/>
              </a:ext>
            </a:extLst>
          </p:cNvPr>
          <p:cNvSpPr>
            <a:spLocks noGrp="1"/>
          </p:cNvSpPr>
          <p:nvPr>
            <p:ph type="dt" sz="half" idx="10"/>
          </p:nvPr>
        </p:nvSpPr>
        <p:spPr/>
        <p:txBody>
          <a:bodyPr/>
          <a:lstStyle/>
          <a:p>
            <a:fld id="{2EE8B38E-7336-4C1D-BCBD-3C37E8D4AA30}" type="datetime1">
              <a:rPr lang="cs-CZ" smtClean="0"/>
              <a:t>16.05.2023</a:t>
            </a:fld>
            <a:endParaRPr lang="en-US"/>
          </a:p>
        </p:txBody>
      </p:sp>
      <p:sp>
        <p:nvSpPr>
          <p:cNvPr id="5" name="Footer Placeholder 4">
            <a:extLst>
              <a:ext uri="{FF2B5EF4-FFF2-40B4-BE49-F238E27FC236}">
                <a16:creationId xmlns:a16="http://schemas.microsoft.com/office/drawing/2014/main" id="{54B747A9-2438-954B-B26D-E4257248C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0D4EC-D5FA-934A-97A0-7995AB9701DB}"/>
              </a:ext>
            </a:extLst>
          </p:cNvPr>
          <p:cNvSpPr>
            <a:spLocks noGrp="1"/>
          </p:cNvSpPr>
          <p:nvPr>
            <p:ph type="sldNum" sz="quarter" idx="12"/>
          </p:nvPr>
        </p:nvSpPr>
        <p:spPr/>
        <p:txBody>
          <a:bodyPr/>
          <a:lstStyle/>
          <a:p>
            <a:fld id="{7DCA3B56-ECA4-F246-9394-58426C04E9F5}" type="slidenum">
              <a:rPr lang="en-US" smtClean="0"/>
              <a:pPr/>
              <a:t>‹#›</a:t>
            </a:fld>
            <a:endParaRPr lang="en-US"/>
          </a:p>
        </p:txBody>
      </p:sp>
      <p:sp>
        <p:nvSpPr>
          <p:cNvPr id="9" name="Title 1">
            <a:extLst>
              <a:ext uri="{FF2B5EF4-FFF2-40B4-BE49-F238E27FC236}">
                <a16:creationId xmlns:a16="http://schemas.microsoft.com/office/drawing/2014/main" id="{1F57ABE5-AF3B-EF4F-BB11-B79EA884303D}"/>
              </a:ext>
            </a:extLst>
          </p:cNvPr>
          <p:cNvSpPr>
            <a:spLocks noGrp="1"/>
          </p:cNvSpPr>
          <p:nvPr>
            <p:ph type="title"/>
          </p:nvPr>
        </p:nvSpPr>
        <p:spPr>
          <a:xfrm>
            <a:off x="925284" y="553807"/>
            <a:ext cx="10515600" cy="1325563"/>
          </a:xfrm>
          <a:prstGeom prst="rect">
            <a:avLst/>
          </a:prstGeom>
        </p:spPr>
        <p:txBody>
          <a:bodyPr/>
          <a:lstStyle>
            <a:lvl1pPr>
              <a:defRPr baseline="0">
                <a:solidFill>
                  <a:schemeClr val="accent1"/>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D1DB7C6F-7F97-0B43-9321-8B71A45E36C2}"/>
              </a:ext>
            </a:extLst>
          </p:cNvPr>
          <p:cNvSpPr>
            <a:spLocks noGrp="1"/>
          </p:cNvSpPr>
          <p:nvPr>
            <p:ph idx="1"/>
          </p:nvPr>
        </p:nvSpPr>
        <p:spPr>
          <a:xfrm>
            <a:off x="925284" y="1825625"/>
            <a:ext cx="10428516" cy="435133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1916DFFC-4F22-D043-9E29-352B0592A660}"/>
              </a:ext>
            </a:extLst>
          </p:cNvPr>
          <p:cNvCxnSpPr/>
          <p:nvPr userDrawn="1"/>
        </p:nvCxnSpPr>
        <p:spPr>
          <a:xfrm>
            <a:off x="1051820" y="730975"/>
            <a:ext cx="94311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6" name="Group 5">
            <a:extLst>
              <a:ext uri="{FF2B5EF4-FFF2-40B4-BE49-F238E27FC236}">
                <a16:creationId xmlns:a16="http://schemas.microsoft.com/office/drawing/2014/main" id="{CE09948D-D5C5-8E1B-6934-CF349F0E5032}"/>
              </a:ext>
            </a:extLst>
          </p:cNvPr>
          <p:cNvGrpSpPr>
            <a:grpSpLocks noChangeAspect="1"/>
          </p:cNvGrpSpPr>
          <p:nvPr userDrawn="1"/>
        </p:nvGrpSpPr>
        <p:grpSpPr bwMode="auto">
          <a:xfrm>
            <a:off x="9813374" y="363292"/>
            <a:ext cx="1824584" cy="352800"/>
            <a:chOff x="663" y="462"/>
            <a:chExt cx="1536" cy="297"/>
          </a:xfrm>
        </p:grpSpPr>
        <p:sp>
          <p:nvSpPr>
            <p:cNvPr id="37" name="Freeform 6">
              <a:extLst>
                <a:ext uri="{FF2B5EF4-FFF2-40B4-BE49-F238E27FC236}">
                  <a16:creationId xmlns:a16="http://schemas.microsoft.com/office/drawing/2014/main" id="{80E3C0D4-5090-C752-D6D9-AD0D949BDCE9}"/>
                </a:ext>
              </a:extLst>
            </p:cNvPr>
            <p:cNvSpPr>
              <a:spLocks/>
            </p:cNvSpPr>
            <p:nvPr/>
          </p:nvSpPr>
          <p:spPr bwMode="auto">
            <a:xfrm>
              <a:off x="742" y="507"/>
              <a:ext cx="89" cy="142"/>
            </a:xfrm>
            <a:custGeom>
              <a:avLst/>
              <a:gdLst>
                <a:gd name="T0" fmla="*/ 21 w 713"/>
                <a:gd name="T1" fmla="*/ 442 h 1124"/>
                <a:gd name="T2" fmla="*/ 21 w 713"/>
                <a:gd name="T3" fmla="*/ 442 h 1124"/>
                <a:gd name="T4" fmla="*/ 123 w 713"/>
                <a:gd name="T5" fmla="*/ 233 h 1124"/>
                <a:gd name="T6" fmla="*/ 301 w 713"/>
                <a:gd name="T7" fmla="*/ 83 h 1124"/>
                <a:gd name="T8" fmla="*/ 709 w 713"/>
                <a:gd name="T9" fmla="*/ 37 h 1124"/>
                <a:gd name="T10" fmla="*/ 712 w 713"/>
                <a:gd name="T11" fmla="*/ 38 h 1124"/>
                <a:gd name="T12" fmla="*/ 713 w 713"/>
                <a:gd name="T13" fmla="*/ 39 h 1124"/>
                <a:gd name="T14" fmla="*/ 712 w 713"/>
                <a:gd name="T15" fmla="*/ 41 h 1124"/>
                <a:gd name="T16" fmla="*/ 710 w 713"/>
                <a:gd name="T17" fmla="*/ 41 h 1124"/>
                <a:gd name="T18" fmla="*/ 249 w 713"/>
                <a:gd name="T19" fmla="*/ 631 h 1124"/>
                <a:gd name="T20" fmla="*/ 297 w 713"/>
                <a:gd name="T21" fmla="*/ 900 h 1124"/>
                <a:gd name="T22" fmla="*/ 450 w 713"/>
                <a:gd name="T23" fmla="*/ 1121 h 1124"/>
                <a:gd name="T24" fmla="*/ 450 w 713"/>
                <a:gd name="T25" fmla="*/ 1122 h 1124"/>
                <a:gd name="T26" fmla="*/ 450 w 713"/>
                <a:gd name="T27" fmla="*/ 1123 h 1124"/>
                <a:gd name="T28" fmla="*/ 450 w 713"/>
                <a:gd name="T29" fmla="*/ 1123 h 1124"/>
                <a:gd name="T30" fmla="*/ 449 w 713"/>
                <a:gd name="T31" fmla="*/ 1123 h 1124"/>
                <a:gd name="T32" fmla="*/ 246 w 713"/>
                <a:gd name="T33" fmla="*/ 1037 h 1124"/>
                <a:gd name="T34" fmla="*/ 91 w 713"/>
                <a:gd name="T35" fmla="*/ 875 h 1124"/>
                <a:gd name="T36" fmla="*/ 12 w 713"/>
                <a:gd name="T37" fmla="*/ 666 h 1124"/>
                <a:gd name="T38" fmla="*/ 21 w 713"/>
                <a:gd name="T39" fmla="*/ 442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3" h="1124">
                  <a:moveTo>
                    <a:pt x="21" y="442"/>
                  </a:moveTo>
                  <a:lnTo>
                    <a:pt x="21" y="442"/>
                  </a:lnTo>
                  <a:cubicBezTo>
                    <a:pt x="40" y="366"/>
                    <a:pt x="75" y="295"/>
                    <a:pt x="123" y="233"/>
                  </a:cubicBezTo>
                  <a:cubicBezTo>
                    <a:pt x="171" y="171"/>
                    <a:pt x="232" y="120"/>
                    <a:pt x="301" y="83"/>
                  </a:cubicBezTo>
                  <a:cubicBezTo>
                    <a:pt x="426" y="17"/>
                    <a:pt x="572" y="0"/>
                    <a:pt x="709" y="37"/>
                  </a:cubicBezTo>
                  <a:lnTo>
                    <a:pt x="712" y="38"/>
                  </a:lnTo>
                  <a:cubicBezTo>
                    <a:pt x="712" y="38"/>
                    <a:pt x="713" y="39"/>
                    <a:pt x="713" y="39"/>
                  </a:cubicBezTo>
                  <a:cubicBezTo>
                    <a:pt x="713" y="39"/>
                    <a:pt x="713" y="40"/>
                    <a:pt x="712" y="41"/>
                  </a:cubicBezTo>
                  <a:lnTo>
                    <a:pt x="710" y="41"/>
                  </a:lnTo>
                  <a:cubicBezTo>
                    <a:pt x="449" y="101"/>
                    <a:pt x="258" y="342"/>
                    <a:pt x="249" y="631"/>
                  </a:cubicBezTo>
                  <a:cubicBezTo>
                    <a:pt x="245" y="723"/>
                    <a:pt x="261" y="814"/>
                    <a:pt x="297" y="900"/>
                  </a:cubicBezTo>
                  <a:cubicBezTo>
                    <a:pt x="331" y="984"/>
                    <a:pt x="384" y="1059"/>
                    <a:pt x="450" y="1121"/>
                  </a:cubicBezTo>
                  <a:lnTo>
                    <a:pt x="450" y="1122"/>
                  </a:lnTo>
                  <a:cubicBezTo>
                    <a:pt x="450" y="1122"/>
                    <a:pt x="451" y="1123"/>
                    <a:pt x="450" y="1123"/>
                  </a:cubicBezTo>
                  <a:cubicBezTo>
                    <a:pt x="450" y="1123"/>
                    <a:pt x="450" y="1124"/>
                    <a:pt x="450" y="1123"/>
                  </a:cubicBezTo>
                  <a:lnTo>
                    <a:pt x="449" y="1123"/>
                  </a:lnTo>
                  <a:cubicBezTo>
                    <a:pt x="376" y="1108"/>
                    <a:pt x="308" y="1079"/>
                    <a:pt x="246" y="1037"/>
                  </a:cubicBezTo>
                  <a:cubicBezTo>
                    <a:pt x="184" y="994"/>
                    <a:pt x="132" y="939"/>
                    <a:pt x="91" y="875"/>
                  </a:cubicBezTo>
                  <a:cubicBezTo>
                    <a:pt x="51" y="811"/>
                    <a:pt x="24" y="740"/>
                    <a:pt x="12" y="666"/>
                  </a:cubicBezTo>
                  <a:cubicBezTo>
                    <a:pt x="0" y="591"/>
                    <a:pt x="3" y="515"/>
                    <a:pt x="21" y="442"/>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7">
              <a:extLst>
                <a:ext uri="{FF2B5EF4-FFF2-40B4-BE49-F238E27FC236}">
                  <a16:creationId xmlns:a16="http://schemas.microsoft.com/office/drawing/2014/main" id="{2D7BE49F-540B-D14B-8595-46C91B77E0AD}"/>
                </a:ext>
              </a:extLst>
            </p:cNvPr>
            <p:cNvSpPr>
              <a:spLocks/>
            </p:cNvSpPr>
            <p:nvPr/>
          </p:nvSpPr>
          <p:spPr bwMode="auto">
            <a:xfrm>
              <a:off x="787" y="529"/>
              <a:ext cx="114" cy="89"/>
            </a:xfrm>
            <a:custGeom>
              <a:avLst/>
              <a:gdLst>
                <a:gd name="T0" fmla="*/ 262 w 912"/>
                <a:gd name="T1" fmla="*/ 56 h 708"/>
                <a:gd name="T2" fmla="*/ 262 w 912"/>
                <a:gd name="T3" fmla="*/ 56 h 708"/>
                <a:gd name="T4" fmla="*/ 454 w 912"/>
                <a:gd name="T5" fmla="*/ 4 h 708"/>
                <a:gd name="T6" fmla="*/ 651 w 912"/>
                <a:gd name="T7" fmla="*/ 33 h 708"/>
                <a:gd name="T8" fmla="*/ 911 w 912"/>
                <a:gd name="T9" fmla="*/ 266 h 708"/>
                <a:gd name="T10" fmla="*/ 912 w 912"/>
                <a:gd name="T11" fmla="*/ 269 h 708"/>
                <a:gd name="T12" fmla="*/ 912 w 912"/>
                <a:gd name="T13" fmla="*/ 270 h 708"/>
                <a:gd name="T14" fmla="*/ 910 w 912"/>
                <a:gd name="T15" fmla="*/ 270 h 708"/>
                <a:gd name="T16" fmla="*/ 909 w 912"/>
                <a:gd name="T17" fmla="*/ 269 h 708"/>
                <a:gd name="T18" fmla="*/ 270 w 912"/>
                <a:gd name="T19" fmla="*/ 305 h 708"/>
                <a:gd name="T20" fmla="*/ 124 w 912"/>
                <a:gd name="T21" fmla="*/ 486 h 708"/>
                <a:gd name="T22" fmla="*/ 68 w 912"/>
                <a:gd name="T23" fmla="*/ 706 h 708"/>
                <a:gd name="T24" fmla="*/ 68 w 912"/>
                <a:gd name="T25" fmla="*/ 707 h 708"/>
                <a:gd name="T26" fmla="*/ 68 w 912"/>
                <a:gd name="T27" fmla="*/ 708 h 708"/>
                <a:gd name="T28" fmla="*/ 67 w 912"/>
                <a:gd name="T29" fmla="*/ 707 h 708"/>
                <a:gd name="T30" fmla="*/ 67 w 912"/>
                <a:gd name="T31" fmla="*/ 707 h 708"/>
                <a:gd name="T32" fmla="*/ 8 w 912"/>
                <a:gd name="T33" fmla="*/ 530 h 708"/>
                <a:gd name="T34" fmla="*/ 24 w 912"/>
                <a:gd name="T35" fmla="*/ 342 h 708"/>
                <a:gd name="T36" fmla="*/ 113 w 912"/>
                <a:gd name="T37" fmla="*/ 175 h 708"/>
                <a:gd name="T38" fmla="*/ 262 w 912"/>
                <a:gd name="T39" fmla="*/ 5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2" h="708">
                  <a:moveTo>
                    <a:pt x="262" y="56"/>
                  </a:moveTo>
                  <a:lnTo>
                    <a:pt x="262" y="56"/>
                  </a:lnTo>
                  <a:cubicBezTo>
                    <a:pt x="321" y="26"/>
                    <a:pt x="387" y="8"/>
                    <a:pt x="454" y="4"/>
                  </a:cubicBezTo>
                  <a:cubicBezTo>
                    <a:pt x="521" y="0"/>
                    <a:pt x="588" y="10"/>
                    <a:pt x="651" y="33"/>
                  </a:cubicBezTo>
                  <a:cubicBezTo>
                    <a:pt x="764" y="76"/>
                    <a:pt x="857" y="159"/>
                    <a:pt x="911" y="266"/>
                  </a:cubicBezTo>
                  <a:lnTo>
                    <a:pt x="912" y="269"/>
                  </a:lnTo>
                  <a:cubicBezTo>
                    <a:pt x="912" y="269"/>
                    <a:pt x="912" y="270"/>
                    <a:pt x="912" y="270"/>
                  </a:cubicBezTo>
                  <a:cubicBezTo>
                    <a:pt x="912" y="270"/>
                    <a:pt x="911" y="271"/>
                    <a:pt x="910" y="270"/>
                  </a:cubicBezTo>
                  <a:lnTo>
                    <a:pt x="909" y="269"/>
                  </a:lnTo>
                  <a:cubicBezTo>
                    <a:pt x="723" y="137"/>
                    <a:pt x="460" y="150"/>
                    <a:pt x="270" y="305"/>
                  </a:cubicBezTo>
                  <a:cubicBezTo>
                    <a:pt x="209" y="354"/>
                    <a:pt x="159" y="416"/>
                    <a:pt x="124" y="486"/>
                  </a:cubicBezTo>
                  <a:cubicBezTo>
                    <a:pt x="90" y="554"/>
                    <a:pt x="71" y="630"/>
                    <a:pt x="68" y="706"/>
                  </a:cubicBezTo>
                  <a:lnTo>
                    <a:pt x="68" y="707"/>
                  </a:lnTo>
                  <a:cubicBezTo>
                    <a:pt x="68" y="707"/>
                    <a:pt x="68" y="708"/>
                    <a:pt x="68" y="708"/>
                  </a:cubicBezTo>
                  <a:cubicBezTo>
                    <a:pt x="68" y="708"/>
                    <a:pt x="67" y="708"/>
                    <a:pt x="67" y="707"/>
                  </a:cubicBezTo>
                  <a:lnTo>
                    <a:pt x="67" y="707"/>
                  </a:lnTo>
                  <a:cubicBezTo>
                    <a:pt x="35" y="652"/>
                    <a:pt x="15" y="592"/>
                    <a:pt x="8" y="530"/>
                  </a:cubicBezTo>
                  <a:cubicBezTo>
                    <a:pt x="0" y="467"/>
                    <a:pt x="6" y="403"/>
                    <a:pt x="24" y="342"/>
                  </a:cubicBezTo>
                  <a:cubicBezTo>
                    <a:pt x="42" y="281"/>
                    <a:pt x="72" y="224"/>
                    <a:pt x="113" y="175"/>
                  </a:cubicBezTo>
                  <a:cubicBezTo>
                    <a:pt x="154" y="126"/>
                    <a:pt x="205" y="85"/>
                    <a:pt x="262" y="56"/>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8">
              <a:extLst>
                <a:ext uri="{FF2B5EF4-FFF2-40B4-BE49-F238E27FC236}">
                  <a16:creationId xmlns:a16="http://schemas.microsoft.com/office/drawing/2014/main" id="{5797FB85-ACE3-66BE-5502-58123162E4AC}"/>
                </a:ext>
              </a:extLst>
            </p:cNvPr>
            <p:cNvSpPr>
              <a:spLocks noEditPoints="1"/>
            </p:cNvSpPr>
            <p:nvPr/>
          </p:nvSpPr>
          <p:spPr bwMode="auto">
            <a:xfrm>
              <a:off x="663" y="462"/>
              <a:ext cx="296" cy="297"/>
            </a:xfrm>
            <a:custGeom>
              <a:avLst/>
              <a:gdLst>
                <a:gd name="T0" fmla="*/ 2237 w 2363"/>
                <a:gd name="T1" fmla="*/ 1182 h 2364"/>
                <a:gd name="T2" fmla="*/ 2237 w 2363"/>
                <a:gd name="T3" fmla="*/ 1182 h 2364"/>
                <a:gd name="T4" fmla="*/ 1181 w 2363"/>
                <a:gd name="T5" fmla="*/ 2238 h 2364"/>
                <a:gd name="T6" fmla="*/ 125 w 2363"/>
                <a:gd name="T7" fmla="*/ 1182 h 2364"/>
                <a:gd name="T8" fmla="*/ 1181 w 2363"/>
                <a:gd name="T9" fmla="*/ 126 h 2364"/>
                <a:gd name="T10" fmla="*/ 2237 w 2363"/>
                <a:gd name="T11" fmla="*/ 1182 h 2364"/>
                <a:gd name="T12" fmla="*/ 2237 w 2363"/>
                <a:gd name="T13" fmla="*/ 1182 h 2364"/>
                <a:gd name="T14" fmla="*/ 1181 w 2363"/>
                <a:gd name="T15" fmla="*/ 0 h 2364"/>
                <a:gd name="T16" fmla="*/ 1181 w 2363"/>
                <a:gd name="T17" fmla="*/ 0 h 2364"/>
                <a:gd name="T18" fmla="*/ 0 w 2363"/>
                <a:gd name="T19" fmla="*/ 1182 h 2364"/>
                <a:gd name="T20" fmla="*/ 1181 w 2363"/>
                <a:gd name="T21" fmla="*/ 2364 h 2364"/>
                <a:gd name="T22" fmla="*/ 2363 w 2363"/>
                <a:gd name="T23" fmla="*/ 1182 h 2364"/>
                <a:gd name="T24" fmla="*/ 1181 w 2363"/>
                <a:gd name="T25" fmla="*/ 0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3" h="2364">
                  <a:moveTo>
                    <a:pt x="2237" y="1182"/>
                  </a:moveTo>
                  <a:lnTo>
                    <a:pt x="2237" y="1182"/>
                  </a:lnTo>
                  <a:cubicBezTo>
                    <a:pt x="2237" y="1764"/>
                    <a:pt x="1763" y="2238"/>
                    <a:pt x="1181" y="2238"/>
                  </a:cubicBezTo>
                  <a:cubicBezTo>
                    <a:pt x="599" y="2238"/>
                    <a:pt x="125" y="1764"/>
                    <a:pt x="125" y="1182"/>
                  </a:cubicBezTo>
                  <a:cubicBezTo>
                    <a:pt x="125" y="600"/>
                    <a:pt x="599" y="126"/>
                    <a:pt x="1181" y="126"/>
                  </a:cubicBezTo>
                  <a:cubicBezTo>
                    <a:pt x="1763" y="126"/>
                    <a:pt x="2237" y="600"/>
                    <a:pt x="2237" y="1182"/>
                  </a:cubicBezTo>
                  <a:lnTo>
                    <a:pt x="2237" y="1182"/>
                  </a:lnTo>
                  <a:close/>
                  <a:moveTo>
                    <a:pt x="1181" y="0"/>
                  </a:moveTo>
                  <a:lnTo>
                    <a:pt x="1181" y="0"/>
                  </a:lnTo>
                  <a:cubicBezTo>
                    <a:pt x="530" y="0"/>
                    <a:pt x="0" y="530"/>
                    <a:pt x="0" y="1182"/>
                  </a:cubicBezTo>
                  <a:cubicBezTo>
                    <a:pt x="0" y="1833"/>
                    <a:pt x="530" y="2364"/>
                    <a:pt x="1181" y="2364"/>
                  </a:cubicBezTo>
                  <a:cubicBezTo>
                    <a:pt x="1833" y="2364"/>
                    <a:pt x="2363" y="1833"/>
                    <a:pt x="2363" y="1182"/>
                  </a:cubicBezTo>
                  <a:cubicBezTo>
                    <a:pt x="2363" y="530"/>
                    <a:pt x="1833" y="0"/>
                    <a:pt x="1181" y="0"/>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9">
              <a:extLst>
                <a:ext uri="{FF2B5EF4-FFF2-40B4-BE49-F238E27FC236}">
                  <a16:creationId xmlns:a16="http://schemas.microsoft.com/office/drawing/2014/main" id="{7501B7E9-5BD2-16E1-79BF-7AD4941CA667}"/>
                </a:ext>
              </a:extLst>
            </p:cNvPr>
            <p:cNvSpPr>
              <a:spLocks/>
            </p:cNvSpPr>
            <p:nvPr/>
          </p:nvSpPr>
          <p:spPr bwMode="auto">
            <a:xfrm>
              <a:off x="708" y="535"/>
              <a:ext cx="141" cy="179"/>
            </a:xfrm>
            <a:custGeom>
              <a:avLst/>
              <a:gdLst>
                <a:gd name="T0" fmla="*/ 923 w 1119"/>
                <a:gd name="T1" fmla="*/ 1019 h 1418"/>
                <a:gd name="T2" fmla="*/ 923 w 1119"/>
                <a:gd name="T3" fmla="*/ 1019 h 1418"/>
                <a:gd name="T4" fmla="*/ 891 w 1119"/>
                <a:gd name="T5" fmla="*/ 1021 h 1418"/>
                <a:gd name="T6" fmla="*/ 803 w 1119"/>
                <a:gd name="T7" fmla="*/ 1028 h 1418"/>
                <a:gd name="T8" fmla="*/ 146 w 1119"/>
                <a:gd name="T9" fmla="*/ 371 h 1418"/>
                <a:gd name="T10" fmla="*/ 260 w 1119"/>
                <a:gd name="T11" fmla="*/ 3 h 1418"/>
                <a:gd name="T12" fmla="*/ 260 w 1119"/>
                <a:gd name="T13" fmla="*/ 1 h 1418"/>
                <a:gd name="T14" fmla="*/ 259 w 1119"/>
                <a:gd name="T15" fmla="*/ 1 h 1418"/>
                <a:gd name="T16" fmla="*/ 0 w 1119"/>
                <a:gd name="T17" fmla="*/ 599 h 1418"/>
                <a:gd name="T18" fmla="*/ 819 w 1119"/>
                <a:gd name="T19" fmla="*/ 1418 h 1418"/>
                <a:gd name="T20" fmla="*/ 957 w 1119"/>
                <a:gd name="T21" fmla="*/ 1407 h 1418"/>
                <a:gd name="T22" fmla="*/ 957 w 1119"/>
                <a:gd name="T23" fmla="*/ 1407 h 1418"/>
                <a:gd name="T24" fmla="*/ 1119 w 1119"/>
                <a:gd name="T25" fmla="*/ 1214 h 1418"/>
                <a:gd name="T26" fmla="*/ 923 w 1119"/>
                <a:gd name="T27" fmla="*/ 1019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9" h="1418">
                  <a:moveTo>
                    <a:pt x="923" y="1019"/>
                  </a:moveTo>
                  <a:lnTo>
                    <a:pt x="923" y="1019"/>
                  </a:lnTo>
                  <a:cubicBezTo>
                    <a:pt x="912" y="1019"/>
                    <a:pt x="891" y="1021"/>
                    <a:pt x="891" y="1021"/>
                  </a:cubicBezTo>
                  <a:cubicBezTo>
                    <a:pt x="862" y="1025"/>
                    <a:pt x="833" y="1028"/>
                    <a:pt x="803" y="1028"/>
                  </a:cubicBezTo>
                  <a:cubicBezTo>
                    <a:pt x="440" y="1028"/>
                    <a:pt x="146" y="734"/>
                    <a:pt x="146" y="371"/>
                  </a:cubicBezTo>
                  <a:cubicBezTo>
                    <a:pt x="146" y="234"/>
                    <a:pt x="189" y="108"/>
                    <a:pt x="260" y="3"/>
                  </a:cubicBezTo>
                  <a:cubicBezTo>
                    <a:pt x="260" y="3"/>
                    <a:pt x="261" y="2"/>
                    <a:pt x="260" y="1"/>
                  </a:cubicBezTo>
                  <a:cubicBezTo>
                    <a:pt x="260" y="0"/>
                    <a:pt x="259" y="1"/>
                    <a:pt x="259" y="1"/>
                  </a:cubicBezTo>
                  <a:cubicBezTo>
                    <a:pt x="99" y="151"/>
                    <a:pt x="0" y="363"/>
                    <a:pt x="0" y="599"/>
                  </a:cubicBezTo>
                  <a:cubicBezTo>
                    <a:pt x="0" y="1051"/>
                    <a:pt x="366" y="1418"/>
                    <a:pt x="819" y="1418"/>
                  </a:cubicBezTo>
                  <a:cubicBezTo>
                    <a:pt x="866" y="1418"/>
                    <a:pt x="912" y="1414"/>
                    <a:pt x="957" y="1407"/>
                  </a:cubicBezTo>
                  <a:lnTo>
                    <a:pt x="957" y="1407"/>
                  </a:lnTo>
                  <a:cubicBezTo>
                    <a:pt x="1049" y="1391"/>
                    <a:pt x="1119" y="1310"/>
                    <a:pt x="1119" y="1214"/>
                  </a:cubicBezTo>
                  <a:cubicBezTo>
                    <a:pt x="1119" y="1106"/>
                    <a:pt x="1031" y="1019"/>
                    <a:pt x="923" y="1019"/>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0">
              <a:extLst>
                <a:ext uri="{FF2B5EF4-FFF2-40B4-BE49-F238E27FC236}">
                  <a16:creationId xmlns:a16="http://schemas.microsoft.com/office/drawing/2014/main" id="{1A1D7C87-3D40-7128-3AD9-0D76FF6F8843}"/>
                </a:ext>
              </a:extLst>
            </p:cNvPr>
            <p:cNvSpPr>
              <a:spLocks/>
            </p:cNvSpPr>
            <p:nvPr/>
          </p:nvSpPr>
          <p:spPr bwMode="auto">
            <a:xfrm>
              <a:off x="1036" y="539"/>
              <a:ext cx="111" cy="142"/>
            </a:xfrm>
            <a:custGeom>
              <a:avLst/>
              <a:gdLst>
                <a:gd name="T0" fmla="*/ 341 w 881"/>
                <a:gd name="T1" fmla="*/ 1128 h 1128"/>
                <a:gd name="T2" fmla="*/ 341 w 881"/>
                <a:gd name="T3" fmla="*/ 1128 h 1128"/>
                <a:gd name="T4" fmla="*/ 341 w 881"/>
                <a:gd name="T5" fmla="*/ 174 h 1128"/>
                <a:gd name="T6" fmla="*/ 0 w 881"/>
                <a:gd name="T7" fmla="*/ 174 h 1128"/>
                <a:gd name="T8" fmla="*/ 0 w 881"/>
                <a:gd name="T9" fmla="*/ 0 h 1128"/>
                <a:gd name="T10" fmla="*/ 881 w 881"/>
                <a:gd name="T11" fmla="*/ 0 h 1128"/>
                <a:gd name="T12" fmla="*/ 881 w 881"/>
                <a:gd name="T13" fmla="*/ 174 h 1128"/>
                <a:gd name="T14" fmla="*/ 539 w 881"/>
                <a:gd name="T15" fmla="*/ 174 h 1128"/>
                <a:gd name="T16" fmla="*/ 539 w 881"/>
                <a:gd name="T17" fmla="*/ 1128 h 1128"/>
                <a:gd name="T18" fmla="*/ 341 w 881"/>
                <a:gd name="T19"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1128">
                  <a:moveTo>
                    <a:pt x="341" y="1128"/>
                  </a:moveTo>
                  <a:lnTo>
                    <a:pt x="341" y="1128"/>
                  </a:lnTo>
                  <a:lnTo>
                    <a:pt x="341" y="174"/>
                  </a:lnTo>
                  <a:lnTo>
                    <a:pt x="0" y="174"/>
                  </a:lnTo>
                  <a:lnTo>
                    <a:pt x="0" y="0"/>
                  </a:lnTo>
                  <a:lnTo>
                    <a:pt x="881" y="0"/>
                  </a:lnTo>
                  <a:lnTo>
                    <a:pt x="881" y="174"/>
                  </a:lnTo>
                  <a:lnTo>
                    <a:pt x="539" y="174"/>
                  </a:lnTo>
                  <a:lnTo>
                    <a:pt x="539" y="1128"/>
                  </a:lnTo>
                  <a:lnTo>
                    <a:pt x="341"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11">
              <a:extLst>
                <a:ext uri="{FF2B5EF4-FFF2-40B4-BE49-F238E27FC236}">
                  <a16:creationId xmlns:a16="http://schemas.microsoft.com/office/drawing/2014/main" id="{53A6D6C6-522C-3941-3C1F-341EAE30785B}"/>
                </a:ext>
              </a:extLst>
            </p:cNvPr>
            <p:cNvSpPr>
              <a:spLocks noEditPoints="1"/>
            </p:cNvSpPr>
            <p:nvPr/>
          </p:nvSpPr>
          <p:spPr bwMode="auto">
            <a:xfrm>
              <a:off x="1165" y="539"/>
              <a:ext cx="126" cy="142"/>
            </a:xfrm>
            <a:custGeom>
              <a:avLst/>
              <a:gdLst>
                <a:gd name="T0" fmla="*/ 197 w 1009"/>
                <a:gd name="T1" fmla="*/ 954 h 1128"/>
                <a:gd name="T2" fmla="*/ 197 w 1009"/>
                <a:gd name="T3" fmla="*/ 954 h 1128"/>
                <a:gd name="T4" fmla="*/ 419 w 1009"/>
                <a:gd name="T5" fmla="*/ 954 h 1128"/>
                <a:gd name="T6" fmla="*/ 806 w 1009"/>
                <a:gd name="T7" fmla="*/ 565 h 1128"/>
                <a:gd name="T8" fmla="*/ 419 w 1009"/>
                <a:gd name="T9" fmla="*/ 174 h 1128"/>
                <a:gd name="T10" fmla="*/ 197 w 1009"/>
                <a:gd name="T11" fmla="*/ 174 h 1128"/>
                <a:gd name="T12" fmla="*/ 197 w 1009"/>
                <a:gd name="T13" fmla="*/ 954 h 1128"/>
                <a:gd name="T14" fmla="*/ 197 w 1009"/>
                <a:gd name="T15" fmla="*/ 954 h 1128"/>
                <a:gd name="T16" fmla="*/ 0 w 1009"/>
                <a:gd name="T17" fmla="*/ 1128 h 1128"/>
                <a:gd name="T18" fmla="*/ 0 w 1009"/>
                <a:gd name="T19" fmla="*/ 1128 h 1128"/>
                <a:gd name="T20" fmla="*/ 0 w 1009"/>
                <a:gd name="T21" fmla="*/ 0 h 1128"/>
                <a:gd name="T22" fmla="*/ 419 w 1009"/>
                <a:gd name="T23" fmla="*/ 0 h 1128"/>
                <a:gd name="T24" fmla="*/ 1009 w 1009"/>
                <a:gd name="T25" fmla="*/ 565 h 1128"/>
                <a:gd name="T26" fmla="*/ 419 w 1009"/>
                <a:gd name="T27" fmla="*/ 1128 h 1128"/>
                <a:gd name="T28" fmla="*/ 0 w 1009"/>
                <a:gd name="T29"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9" h="1128">
                  <a:moveTo>
                    <a:pt x="197" y="954"/>
                  </a:moveTo>
                  <a:lnTo>
                    <a:pt x="197" y="954"/>
                  </a:lnTo>
                  <a:lnTo>
                    <a:pt x="419" y="954"/>
                  </a:lnTo>
                  <a:cubicBezTo>
                    <a:pt x="664" y="954"/>
                    <a:pt x="806" y="778"/>
                    <a:pt x="806" y="565"/>
                  </a:cubicBezTo>
                  <a:cubicBezTo>
                    <a:pt x="806" y="347"/>
                    <a:pt x="671" y="174"/>
                    <a:pt x="419" y="174"/>
                  </a:cubicBezTo>
                  <a:lnTo>
                    <a:pt x="197" y="174"/>
                  </a:lnTo>
                  <a:lnTo>
                    <a:pt x="197" y="954"/>
                  </a:lnTo>
                  <a:lnTo>
                    <a:pt x="197" y="954"/>
                  </a:lnTo>
                  <a:close/>
                  <a:moveTo>
                    <a:pt x="0" y="1128"/>
                  </a:moveTo>
                  <a:lnTo>
                    <a:pt x="0" y="1128"/>
                  </a:lnTo>
                  <a:lnTo>
                    <a:pt x="0" y="0"/>
                  </a:lnTo>
                  <a:lnTo>
                    <a:pt x="419" y="0"/>
                  </a:lnTo>
                  <a:cubicBezTo>
                    <a:pt x="771" y="0"/>
                    <a:pt x="1009" y="233"/>
                    <a:pt x="1009" y="565"/>
                  </a:cubicBezTo>
                  <a:cubicBezTo>
                    <a:pt x="1009" y="896"/>
                    <a:pt x="771" y="1128"/>
                    <a:pt x="419" y="1128"/>
                  </a:cubicBezTo>
                  <a:lnTo>
                    <a:pt x="0"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2">
              <a:extLst>
                <a:ext uri="{FF2B5EF4-FFF2-40B4-BE49-F238E27FC236}">
                  <a16:creationId xmlns:a16="http://schemas.microsoft.com/office/drawing/2014/main" id="{DC1D74B5-293E-961B-FF0C-8DF4555F4A0A}"/>
                </a:ext>
              </a:extLst>
            </p:cNvPr>
            <p:cNvSpPr>
              <a:spLocks/>
            </p:cNvSpPr>
            <p:nvPr/>
          </p:nvSpPr>
          <p:spPr bwMode="auto">
            <a:xfrm>
              <a:off x="1368" y="537"/>
              <a:ext cx="111" cy="147"/>
            </a:xfrm>
            <a:custGeom>
              <a:avLst/>
              <a:gdLst>
                <a:gd name="T0" fmla="*/ 102 w 886"/>
                <a:gd name="T1" fmla="*/ 834 h 1165"/>
                <a:gd name="T2" fmla="*/ 102 w 886"/>
                <a:gd name="T3" fmla="*/ 834 h 1165"/>
                <a:gd name="T4" fmla="*/ 459 w 886"/>
                <a:gd name="T5" fmla="*/ 989 h 1165"/>
                <a:gd name="T6" fmla="*/ 685 w 886"/>
                <a:gd name="T7" fmla="*/ 835 h 1165"/>
                <a:gd name="T8" fmla="*/ 428 w 886"/>
                <a:gd name="T9" fmla="*/ 668 h 1165"/>
                <a:gd name="T10" fmla="*/ 27 w 886"/>
                <a:gd name="T11" fmla="*/ 330 h 1165"/>
                <a:gd name="T12" fmla="*/ 438 w 886"/>
                <a:gd name="T13" fmla="*/ 0 h 1165"/>
                <a:gd name="T14" fmla="*/ 848 w 886"/>
                <a:gd name="T15" fmla="*/ 145 h 1165"/>
                <a:gd name="T16" fmla="*/ 748 w 886"/>
                <a:gd name="T17" fmla="*/ 304 h 1165"/>
                <a:gd name="T18" fmla="*/ 421 w 886"/>
                <a:gd name="T19" fmla="*/ 176 h 1165"/>
                <a:gd name="T20" fmla="*/ 230 w 886"/>
                <a:gd name="T21" fmla="*/ 316 h 1165"/>
                <a:gd name="T22" fmla="*/ 479 w 886"/>
                <a:gd name="T23" fmla="*/ 467 h 1165"/>
                <a:gd name="T24" fmla="*/ 886 w 886"/>
                <a:gd name="T25" fmla="*/ 817 h 1165"/>
                <a:gd name="T26" fmla="*/ 450 w 886"/>
                <a:gd name="T27" fmla="*/ 1165 h 1165"/>
                <a:gd name="T28" fmla="*/ 0 w 886"/>
                <a:gd name="T29" fmla="*/ 994 h 1165"/>
                <a:gd name="T30" fmla="*/ 102 w 886"/>
                <a:gd name="T31" fmla="*/ 834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6" h="1165">
                  <a:moveTo>
                    <a:pt x="102" y="834"/>
                  </a:moveTo>
                  <a:lnTo>
                    <a:pt x="102" y="834"/>
                  </a:lnTo>
                  <a:cubicBezTo>
                    <a:pt x="180" y="917"/>
                    <a:pt x="301" y="989"/>
                    <a:pt x="459" y="989"/>
                  </a:cubicBezTo>
                  <a:cubicBezTo>
                    <a:pt x="621" y="989"/>
                    <a:pt x="685" y="910"/>
                    <a:pt x="685" y="835"/>
                  </a:cubicBezTo>
                  <a:cubicBezTo>
                    <a:pt x="685" y="734"/>
                    <a:pt x="565" y="704"/>
                    <a:pt x="428" y="668"/>
                  </a:cubicBezTo>
                  <a:cubicBezTo>
                    <a:pt x="244" y="622"/>
                    <a:pt x="27" y="568"/>
                    <a:pt x="27" y="330"/>
                  </a:cubicBezTo>
                  <a:cubicBezTo>
                    <a:pt x="27" y="144"/>
                    <a:pt x="191" y="0"/>
                    <a:pt x="438" y="0"/>
                  </a:cubicBezTo>
                  <a:cubicBezTo>
                    <a:pt x="607" y="0"/>
                    <a:pt x="744" y="51"/>
                    <a:pt x="848" y="145"/>
                  </a:cubicBezTo>
                  <a:lnTo>
                    <a:pt x="748" y="304"/>
                  </a:lnTo>
                  <a:cubicBezTo>
                    <a:pt x="660" y="217"/>
                    <a:pt x="540" y="176"/>
                    <a:pt x="421" y="176"/>
                  </a:cubicBezTo>
                  <a:cubicBezTo>
                    <a:pt x="305" y="176"/>
                    <a:pt x="230" y="232"/>
                    <a:pt x="230" y="316"/>
                  </a:cubicBezTo>
                  <a:cubicBezTo>
                    <a:pt x="230" y="404"/>
                    <a:pt x="345" y="433"/>
                    <a:pt x="479" y="467"/>
                  </a:cubicBezTo>
                  <a:cubicBezTo>
                    <a:pt x="665" y="514"/>
                    <a:pt x="886" y="572"/>
                    <a:pt x="886" y="817"/>
                  </a:cubicBezTo>
                  <a:cubicBezTo>
                    <a:pt x="886" y="1005"/>
                    <a:pt x="754" y="1165"/>
                    <a:pt x="450" y="1165"/>
                  </a:cubicBezTo>
                  <a:cubicBezTo>
                    <a:pt x="247" y="1165"/>
                    <a:pt x="99" y="1096"/>
                    <a:pt x="0" y="994"/>
                  </a:cubicBezTo>
                  <a:lnTo>
                    <a:pt x="102" y="834"/>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13">
              <a:extLst>
                <a:ext uri="{FF2B5EF4-FFF2-40B4-BE49-F238E27FC236}">
                  <a16:creationId xmlns:a16="http://schemas.microsoft.com/office/drawing/2014/main" id="{2E199AA0-E676-D770-DC8A-69B23249BAB5}"/>
                </a:ext>
              </a:extLst>
            </p:cNvPr>
            <p:cNvSpPr>
              <a:spLocks/>
            </p:cNvSpPr>
            <p:nvPr/>
          </p:nvSpPr>
          <p:spPr bwMode="auto">
            <a:xfrm>
              <a:off x="1485" y="539"/>
              <a:ext cx="134" cy="142"/>
            </a:xfrm>
            <a:custGeom>
              <a:avLst/>
              <a:gdLst>
                <a:gd name="T0" fmla="*/ 438 w 1072"/>
                <a:gd name="T1" fmla="*/ 1128 h 1128"/>
                <a:gd name="T2" fmla="*/ 438 w 1072"/>
                <a:gd name="T3" fmla="*/ 1128 h 1128"/>
                <a:gd name="T4" fmla="*/ 438 w 1072"/>
                <a:gd name="T5" fmla="*/ 659 h 1128"/>
                <a:gd name="T6" fmla="*/ 0 w 1072"/>
                <a:gd name="T7" fmla="*/ 0 h 1128"/>
                <a:gd name="T8" fmla="*/ 226 w 1072"/>
                <a:gd name="T9" fmla="*/ 0 h 1128"/>
                <a:gd name="T10" fmla="*/ 537 w 1072"/>
                <a:gd name="T11" fmla="*/ 484 h 1128"/>
                <a:gd name="T12" fmla="*/ 845 w 1072"/>
                <a:gd name="T13" fmla="*/ 0 h 1128"/>
                <a:gd name="T14" fmla="*/ 1072 w 1072"/>
                <a:gd name="T15" fmla="*/ 0 h 1128"/>
                <a:gd name="T16" fmla="*/ 636 w 1072"/>
                <a:gd name="T17" fmla="*/ 659 h 1128"/>
                <a:gd name="T18" fmla="*/ 636 w 1072"/>
                <a:gd name="T19" fmla="*/ 1128 h 1128"/>
                <a:gd name="T20" fmla="*/ 438 w 1072"/>
                <a:gd name="T21"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1128">
                  <a:moveTo>
                    <a:pt x="438" y="1128"/>
                  </a:moveTo>
                  <a:lnTo>
                    <a:pt x="438" y="1128"/>
                  </a:lnTo>
                  <a:lnTo>
                    <a:pt x="438" y="659"/>
                  </a:lnTo>
                  <a:lnTo>
                    <a:pt x="0" y="0"/>
                  </a:lnTo>
                  <a:lnTo>
                    <a:pt x="226" y="0"/>
                  </a:lnTo>
                  <a:lnTo>
                    <a:pt x="537" y="484"/>
                  </a:lnTo>
                  <a:lnTo>
                    <a:pt x="845" y="0"/>
                  </a:lnTo>
                  <a:lnTo>
                    <a:pt x="1072" y="0"/>
                  </a:lnTo>
                  <a:lnTo>
                    <a:pt x="636" y="659"/>
                  </a:lnTo>
                  <a:lnTo>
                    <a:pt x="636" y="1128"/>
                  </a:lnTo>
                  <a:lnTo>
                    <a:pt x="438"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4">
              <a:extLst>
                <a:ext uri="{FF2B5EF4-FFF2-40B4-BE49-F238E27FC236}">
                  <a16:creationId xmlns:a16="http://schemas.microsoft.com/office/drawing/2014/main" id="{4F095F4B-8B79-46E4-94B8-879BE4CE9155}"/>
                </a:ext>
              </a:extLst>
            </p:cNvPr>
            <p:cNvSpPr>
              <a:spLocks/>
            </p:cNvSpPr>
            <p:nvPr/>
          </p:nvSpPr>
          <p:spPr bwMode="auto">
            <a:xfrm>
              <a:off x="1635" y="539"/>
              <a:ext cx="123" cy="142"/>
            </a:xfrm>
            <a:custGeom>
              <a:avLst/>
              <a:gdLst>
                <a:gd name="T0" fmla="*/ 786 w 977"/>
                <a:gd name="T1" fmla="*/ 1128 h 1128"/>
                <a:gd name="T2" fmla="*/ 786 w 977"/>
                <a:gd name="T3" fmla="*/ 1128 h 1128"/>
                <a:gd name="T4" fmla="*/ 198 w 977"/>
                <a:gd name="T5" fmla="*/ 306 h 1128"/>
                <a:gd name="T6" fmla="*/ 198 w 977"/>
                <a:gd name="T7" fmla="*/ 1128 h 1128"/>
                <a:gd name="T8" fmla="*/ 0 w 977"/>
                <a:gd name="T9" fmla="*/ 1128 h 1128"/>
                <a:gd name="T10" fmla="*/ 0 w 977"/>
                <a:gd name="T11" fmla="*/ 0 h 1128"/>
                <a:gd name="T12" fmla="*/ 203 w 977"/>
                <a:gd name="T13" fmla="*/ 0 h 1128"/>
                <a:gd name="T14" fmla="*/ 779 w 977"/>
                <a:gd name="T15" fmla="*/ 800 h 1128"/>
                <a:gd name="T16" fmla="*/ 779 w 977"/>
                <a:gd name="T17" fmla="*/ 0 h 1128"/>
                <a:gd name="T18" fmla="*/ 977 w 977"/>
                <a:gd name="T19" fmla="*/ 0 h 1128"/>
                <a:gd name="T20" fmla="*/ 977 w 977"/>
                <a:gd name="T21" fmla="*/ 1128 h 1128"/>
                <a:gd name="T22" fmla="*/ 786 w 977"/>
                <a:gd name="T23"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1128">
                  <a:moveTo>
                    <a:pt x="786" y="1128"/>
                  </a:moveTo>
                  <a:lnTo>
                    <a:pt x="786" y="1128"/>
                  </a:lnTo>
                  <a:lnTo>
                    <a:pt x="198" y="306"/>
                  </a:lnTo>
                  <a:lnTo>
                    <a:pt x="198" y="1128"/>
                  </a:lnTo>
                  <a:lnTo>
                    <a:pt x="0" y="1128"/>
                  </a:lnTo>
                  <a:lnTo>
                    <a:pt x="0" y="0"/>
                  </a:lnTo>
                  <a:lnTo>
                    <a:pt x="203" y="0"/>
                  </a:lnTo>
                  <a:lnTo>
                    <a:pt x="779" y="800"/>
                  </a:lnTo>
                  <a:lnTo>
                    <a:pt x="779" y="0"/>
                  </a:lnTo>
                  <a:lnTo>
                    <a:pt x="977" y="0"/>
                  </a:lnTo>
                  <a:lnTo>
                    <a:pt x="977" y="1128"/>
                  </a:lnTo>
                  <a:lnTo>
                    <a:pt x="786"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15">
              <a:extLst>
                <a:ext uri="{FF2B5EF4-FFF2-40B4-BE49-F238E27FC236}">
                  <a16:creationId xmlns:a16="http://schemas.microsoft.com/office/drawing/2014/main" id="{7E65DD85-3166-2B02-AA79-281287B40F50}"/>
                </a:ext>
              </a:extLst>
            </p:cNvPr>
            <p:cNvSpPr>
              <a:spLocks/>
            </p:cNvSpPr>
            <p:nvPr/>
          </p:nvSpPr>
          <p:spPr bwMode="auto">
            <a:xfrm>
              <a:off x="1789" y="539"/>
              <a:ext cx="123" cy="142"/>
            </a:xfrm>
            <a:custGeom>
              <a:avLst/>
              <a:gdLst>
                <a:gd name="T0" fmla="*/ 787 w 978"/>
                <a:gd name="T1" fmla="*/ 1128 h 1128"/>
                <a:gd name="T2" fmla="*/ 787 w 978"/>
                <a:gd name="T3" fmla="*/ 1128 h 1128"/>
                <a:gd name="T4" fmla="*/ 198 w 978"/>
                <a:gd name="T5" fmla="*/ 306 h 1128"/>
                <a:gd name="T6" fmla="*/ 198 w 978"/>
                <a:gd name="T7" fmla="*/ 1128 h 1128"/>
                <a:gd name="T8" fmla="*/ 0 w 978"/>
                <a:gd name="T9" fmla="*/ 1128 h 1128"/>
                <a:gd name="T10" fmla="*/ 0 w 978"/>
                <a:gd name="T11" fmla="*/ 0 h 1128"/>
                <a:gd name="T12" fmla="*/ 203 w 978"/>
                <a:gd name="T13" fmla="*/ 0 h 1128"/>
                <a:gd name="T14" fmla="*/ 780 w 978"/>
                <a:gd name="T15" fmla="*/ 800 h 1128"/>
                <a:gd name="T16" fmla="*/ 780 w 978"/>
                <a:gd name="T17" fmla="*/ 0 h 1128"/>
                <a:gd name="T18" fmla="*/ 978 w 978"/>
                <a:gd name="T19" fmla="*/ 0 h 1128"/>
                <a:gd name="T20" fmla="*/ 978 w 978"/>
                <a:gd name="T21" fmla="*/ 1128 h 1128"/>
                <a:gd name="T22" fmla="*/ 787 w 978"/>
                <a:gd name="T23"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8" h="1128">
                  <a:moveTo>
                    <a:pt x="787" y="1128"/>
                  </a:moveTo>
                  <a:lnTo>
                    <a:pt x="787" y="1128"/>
                  </a:lnTo>
                  <a:lnTo>
                    <a:pt x="198" y="306"/>
                  </a:lnTo>
                  <a:lnTo>
                    <a:pt x="198" y="1128"/>
                  </a:lnTo>
                  <a:lnTo>
                    <a:pt x="0" y="1128"/>
                  </a:lnTo>
                  <a:lnTo>
                    <a:pt x="0" y="0"/>
                  </a:lnTo>
                  <a:lnTo>
                    <a:pt x="203" y="0"/>
                  </a:lnTo>
                  <a:lnTo>
                    <a:pt x="780" y="800"/>
                  </a:lnTo>
                  <a:lnTo>
                    <a:pt x="780" y="0"/>
                  </a:lnTo>
                  <a:lnTo>
                    <a:pt x="978" y="0"/>
                  </a:lnTo>
                  <a:lnTo>
                    <a:pt x="978" y="1128"/>
                  </a:lnTo>
                  <a:lnTo>
                    <a:pt x="787"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6">
              <a:extLst>
                <a:ext uri="{FF2B5EF4-FFF2-40B4-BE49-F238E27FC236}">
                  <a16:creationId xmlns:a16="http://schemas.microsoft.com/office/drawing/2014/main" id="{56AA4EE4-6D55-E8A9-1355-836275A8DE95}"/>
                </a:ext>
              </a:extLst>
            </p:cNvPr>
            <p:cNvSpPr>
              <a:spLocks/>
            </p:cNvSpPr>
            <p:nvPr/>
          </p:nvSpPr>
          <p:spPr bwMode="auto">
            <a:xfrm>
              <a:off x="1943" y="539"/>
              <a:ext cx="97" cy="142"/>
            </a:xfrm>
            <a:custGeom>
              <a:avLst/>
              <a:gdLst>
                <a:gd name="T0" fmla="*/ 0 w 773"/>
                <a:gd name="T1" fmla="*/ 1128 h 1128"/>
                <a:gd name="T2" fmla="*/ 0 w 773"/>
                <a:gd name="T3" fmla="*/ 1128 h 1128"/>
                <a:gd name="T4" fmla="*/ 0 w 773"/>
                <a:gd name="T5" fmla="*/ 0 h 1128"/>
                <a:gd name="T6" fmla="*/ 773 w 773"/>
                <a:gd name="T7" fmla="*/ 0 h 1128"/>
                <a:gd name="T8" fmla="*/ 773 w 773"/>
                <a:gd name="T9" fmla="*/ 174 h 1128"/>
                <a:gd name="T10" fmla="*/ 198 w 773"/>
                <a:gd name="T11" fmla="*/ 174 h 1128"/>
                <a:gd name="T12" fmla="*/ 198 w 773"/>
                <a:gd name="T13" fmla="*/ 467 h 1128"/>
                <a:gd name="T14" fmla="*/ 761 w 773"/>
                <a:gd name="T15" fmla="*/ 467 h 1128"/>
                <a:gd name="T16" fmla="*/ 761 w 773"/>
                <a:gd name="T17" fmla="*/ 641 h 1128"/>
                <a:gd name="T18" fmla="*/ 198 w 773"/>
                <a:gd name="T19" fmla="*/ 641 h 1128"/>
                <a:gd name="T20" fmla="*/ 198 w 773"/>
                <a:gd name="T21" fmla="*/ 954 h 1128"/>
                <a:gd name="T22" fmla="*/ 773 w 773"/>
                <a:gd name="T23" fmla="*/ 954 h 1128"/>
                <a:gd name="T24" fmla="*/ 773 w 773"/>
                <a:gd name="T25" fmla="*/ 1128 h 1128"/>
                <a:gd name="T26" fmla="*/ 0 w 773"/>
                <a:gd name="T27"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3" h="1128">
                  <a:moveTo>
                    <a:pt x="0" y="1128"/>
                  </a:moveTo>
                  <a:lnTo>
                    <a:pt x="0" y="1128"/>
                  </a:lnTo>
                  <a:lnTo>
                    <a:pt x="0" y="0"/>
                  </a:lnTo>
                  <a:lnTo>
                    <a:pt x="773" y="0"/>
                  </a:lnTo>
                  <a:lnTo>
                    <a:pt x="773" y="174"/>
                  </a:lnTo>
                  <a:lnTo>
                    <a:pt x="198" y="174"/>
                  </a:lnTo>
                  <a:lnTo>
                    <a:pt x="198" y="467"/>
                  </a:lnTo>
                  <a:lnTo>
                    <a:pt x="761" y="467"/>
                  </a:lnTo>
                  <a:lnTo>
                    <a:pt x="761" y="641"/>
                  </a:lnTo>
                  <a:lnTo>
                    <a:pt x="198" y="641"/>
                  </a:lnTo>
                  <a:lnTo>
                    <a:pt x="198" y="954"/>
                  </a:lnTo>
                  <a:lnTo>
                    <a:pt x="773" y="954"/>
                  </a:lnTo>
                  <a:lnTo>
                    <a:pt x="773" y="1128"/>
                  </a:lnTo>
                  <a:lnTo>
                    <a:pt x="0"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17">
              <a:extLst>
                <a:ext uri="{FF2B5EF4-FFF2-40B4-BE49-F238E27FC236}">
                  <a16:creationId xmlns:a16="http://schemas.microsoft.com/office/drawing/2014/main" id="{50E33028-FCD4-BA83-56E1-8FAD64BBDB5D}"/>
                </a:ext>
              </a:extLst>
            </p:cNvPr>
            <p:cNvSpPr>
              <a:spLocks/>
            </p:cNvSpPr>
            <p:nvPr/>
          </p:nvSpPr>
          <p:spPr bwMode="auto">
            <a:xfrm>
              <a:off x="2060" y="539"/>
              <a:ext cx="139" cy="142"/>
            </a:xfrm>
            <a:custGeom>
              <a:avLst/>
              <a:gdLst>
                <a:gd name="T0" fmla="*/ 869 w 1106"/>
                <a:gd name="T1" fmla="*/ 1128 h 1128"/>
                <a:gd name="T2" fmla="*/ 869 w 1106"/>
                <a:gd name="T3" fmla="*/ 1128 h 1128"/>
                <a:gd name="T4" fmla="*/ 553 w 1106"/>
                <a:gd name="T5" fmla="*/ 687 h 1128"/>
                <a:gd name="T6" fmla="*/ 237 w 1106"/>
                <a:gd name="T7" fmla="*/ 1128 h 1128"/>
                <a:gd name="T8" fmla="*/ 0 w 1106"/>
                <a:gd name="T9" fmla="*/ 1128 h 1128"/>
                <a:gd name="T10" fmla="*/ 423 w 1106"/>
                <a:gd name="T11" fmla="*/ 550 h 1128"/>
                <a:gd name="T12" fmla="*/ 25 w 1106"/>
                <a:gd name="T13" fmla="*/ 0 h 1128"/>
                <a:gd name="T14" fmla="*/ 262 w 1106"/>
                <a:gd name="T15" fmla="*/ 0 h 1128"/>
                <a:gd name="T16" fmla="*/ 553 w 1106"/>
                <a:gd name="T17" fmla="*/ 414 h 1128"/>
                <a:gd name="T18" fmla="*/ 842 w 1106"/>
                <a:gd name="T19" fmla="*/ 0 h 1128"/>
                <a:gd name="T20" fmla="*/ 1081 w 1106"/>
                <a:gd name="T21" fmla="*/ 0 h 1128"/>
                <a:gd name="T22" fmla="*/ 685 w 1106"/>
                <a:gd name="T23" fmla="*/ 548 h 1128"/>
                <a:gd name="T24" fmla="*/ 1106 w 1106"/>
                <a:gd name="T25" fmla="*/ 1128 h 1128"/>
                <a:gd name="T26" fmla="*/ 869 w 1106"/>
                <a:gd name="T27"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6" h="1128">
                  <a:moveTo>
                    <a:pt x="869" y="1128"/>
                  </a:moveTo>
                  <a:lnTo>
                    <a:pt x="869" y="1128"/>
                  </a:lnTo>
                  <a:lnTo>
                    <a:pt x="553" y="687"/>
                  </a:lnTo>
                  <a:lnTo>
                    <a:pt x="237" y="1128"/>
                  </a:lnTo>
                  <a:lnTo>
                    <a:pt x="0" y="1128"/>
                  </a:lnTo>
                  <a:lnTo>
                    <a:pt x="423" y="550"/>
                  </a:lnTo>
                  <a:lnTo>
                    <a:pt x="25" y="0"/>
                  </a:lnTo>
                  <a:lnTo>
                    <a:pt x="262" y="0"/>
                  </a:lnTo>
                  <a:lnTo>
                    <a:pt x="553" y="414"/>
                  </a:lnTo>
                  <a:lnTo>
                    <a:pt x="842" y="0"/>
                  </a:lnTo>
                  <a:lnTo>
                    <a:pt x="1081" y="0"/>
                  </a:lnTo>
                  <a:lnTo>
                    <a:pt x="685" y="548"/>
                  </a:lnTo>
                  <a:lnTo>
                    <a:pt x="1106" y="1128"/>
                  </a:lnTo>
                  <a:lnTo>
                    <a:pt x="869"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6896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eal -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CC69-DA2A-8840-971A-1F680F22BD79}"/>
              </a:ext>
            </a:extLst>
          </p:cNvPr>
          <p:cNvSpPr>
            <a:spLocks noGrp="1"/>
          </p:cNvSpPr>
          <p:nvPr>
            <p:ph type="title"/>
          </p:nvPr>
        </p:nvSpPr>
        <p:spPr>
          <a:xfrm>
            <a:off x="925284" y="55380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C23172-C1A0-DC48-B902-8F7AAF045756}"/>
              </a:ext>
            </a:extLst>
          </p:cNvPr>
          <p:cNvSpPr>
            <a:spLocks noGrp="1"/>
          </p:cNvSpPr>
          <p:nvPr>
            <p:ph idx="1"/>
          </p:nvPr>
        </p:nvSpPr>
        <p:spPr>
          <a:xfrm>
            <a:off x="925284" y="1825625"/>
            <a:ext cx="498203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0FFE13-7953-BA4A-B4C4-38A81D2C52F6}"/>
              </a:ext>
            </a:extLst>
          </p:cNvPr>
          <p:cNvSpPr>
            <a:spLocks noGrp="1"/>
          </p:cNvSpPr>
          <p:nvPr>
            <p:ph type="dt" sz="half" idx="10"/>
          </p:nvPr>
        </p:nvSpPr>
        <p:spPr/>
        <p:txBody>
          <a:bodyPr/>
          <a:lstStyle/>
          <a:p>
            <a:fld id="{BF508E4F-D375-4CB6-9C45-96551E6C25B7}" type="datetime1">
              <a:rPr lang="cs-CZ" smtClean="0"/>
              <a:t>16.05.2023</a:t>
            </a:fld>
            <a:endParaRPr lang="en-US"/>
          </a:p>
        </p:txBody>
      </p:sp>
      <p:sp>
        <p:nvSpPr>
          <p:cNvPr id="5" name="Footer Placeholder 4">
            <a:extLst>
              <a:ext uri="{FF2B5EF4-FFF2-40B4-BE49-F238E27FC236}">
                <a16:creationId xmlns:a16="http://schemas.microsoft.com/office/drawing/2014/main" id="{477D94D6-8847-1340-BECF-95006B88B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7DEF0-D404-3C45-A592-9BFC70C08A37}"/>
              </a:ext>
            </a:extLst>
          </p:cNvPr>
          <p:cNvSpPr>
            <a:spLocks noGrp="1"/>
          </p:cNvSpPr>
          <p:nvPr>
            <p:ph type="sldNum" sz="quarter" idx="12"/>
          </p:nvPr>
        </p:nvSpPr>
        <p:spPr/>
        <p:txBody>
          <a:bodyPr/>
          <a:lstStyle/>
          <a:p>
            <a:fld id="{7DCA3B56-ECA4-F246-9394-58426C04E9F5}" type="slidenum">
              <a:rPr lang="en-US" smtClean="0"/>
              <a:pPr/>
              <a:t>‹#›</a:t>
            </a:fld>
            <a:endParaRPr lang="en-US"/>
          </a:p>
        </p:txBody>
      </p:sp>
      <p:cxnSp>
        <p:nvCxnSpPr>
          <p:cNvPr id="10" name="Straight Connector 9">
            <a:extLst>
              <a:ext uri="{FF2B5EF4-FFF2-40B4-BE49-F238E27FC236}">
                <a16:creationId xmlns:a16="http://schemas.microsoft.com/office/drawing/2014/main" id="{14CCF8E5-BCB7-3743-BFF2-24F9E6F08237}"/>
              </a:ext>
            </a:extLst>
          </p:cNvPr>
          <p:cNvCxnSpPr/>
          <p:nvPr userDrawn="1"/>
        </p:nvCxnSpPr>
        <p:spPr>
          <a:xfrm>
            <a:off x="1051820" y="730975"/>
            <a:ext cx="94311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B0E9315-9A3F-BD4C-B9B2-BAFDF7F9ECCC}"/>
              </a:ext>
            </a:extLst>
          </p:cNvPr>
          <p:cNvSpPr>
            <a:spLocks noGrp="1"/>
          </p:cNvSpPr>
          <p:nvPr>
            <p:ph idx="13"/>
          </p:nvPr>
        </p:nvSpPr>
        <p:spPr>
          <a:xfrm>
            <a:off x="6284686" y="1825625"/>
            <a:ext cx="498203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5">
            <a:extLst>
              <a:ext uri="{FF2B5EF4-FFF2-40B4-BE49-F238E27FC236}">
                <a16:creationId xmlns:a16="http://schemas.microsoft.com/office/drawing/2014/main" id="{967E37B2-B4BB-2347-CE29-0D12C16075C4}"/>
              </a:ext>
            </a:extLst>
          </p:cNvPr>
          <p:cNvGrpSpPr>
            <a:grpSpLocks noChangeAspect="1"/>
          </p:cNvGrpSpPr>
          <p:nvPr userDrawn="1"/>
        </p:nvGrpSpPr>
        <p:grpSpPr bwMode="auto">
          <a:xfrm>
            <a:off x="9813374" y="363292"/>
            <a:ext cx="1824584" cy="352800"/>
            <a:chOff x="663" y="462"/>
            <a:chExt cx="1536" cy="297"/>
          </a:xfrm>
        </p:grpSpPr>
        <p:sp>
          <p:nvSpPr>
            <p:cNvPr id="8" name="Freeform 6">
              <a:extLst>
                <a:ext uri="{FF2B5EF4-FFF2-40B4-BE49-F238E27FC236}">
                  <a16:creationId xmlns:a16="http://schemas.microsoft.com/office/drawing/2014/main" id="{F4E9E3F2-C386-8AF2-9446-71074339A6E3}"/>
                </a:ext>
              </a:extLst>
            </p:cNvPr>
            <p:cNvSpPr>
              <a:spLocks/>
            </p:cNvSpPr>
            <p:nvPr/>
          </p:nvSpPr>
          <p:spPr bwMode="auto">
            <a:xfrm>
              <a:off x="742" y="507"/>
              <a:ext cx="89" cy="142"/>
            </a:xfrm>
            <a:custGeom>
              <a:avLst/>
              <a:gdLst>
                <a:gd name="T0" fmla="*/ 21 w 713"/>
                <a:gd name="T1" fmla="*/ 442 h 1124"/>
                <a:gd name="T2" fmla="*/ 21 w 713"/>
                <a:gd name="T3" fmla="*/ 442 h 1124"/>
                <a:gd name="T4" fmla="*/ 123 w 713"/>
                <a:gd name="T5" fmla="*/ 233 h 1124"/>
                <a:gd name="T6" fmla="*/ 301 w 713"/>
                <a:gd name="T7" fmla="*/ 83 h 1124"/>
                <a:gd name="T8" fmla="*/ 709 w 713"/>
                <a:gd name="T9" fmla="*/ 37 h 1124"/>
                <a:gd name="T10" fmla="*/ 712 w 713"/>
                <a:gd name="T11" fmla="*/ 38 h 1124"/>
                <a:gd name="T12" fmla="*/ 713 w 713"/>
                <a:gd name="T13" fmla="*/ 39 h 1124"/>
                <a:gd name="T14" fmla="*/ 712 w 713"/>
                <a:gd name="T15" fmla="*/ 41 h 1124"/>
                <a:gd name="T16" fmla="*/ 710 w 713"/>
                <a:gd name="T17" fmla="*/ 41 h 1124"/>
                <a:gd name="T18" fmla="*/ 249 w 713"/>
                <a:gd name="T19" fmla="*/ 631 h 1124"/>
                <a:gd name="T20" fmla="*/ 297 w 713"/>
                <a:gd name="T21" fmla="*/ 900 h 1124"/>
                <a:gd name="T22" fmla="*/ 450 w 713"/>
                <a:gd name="T23" fmla="*/ 1121 h 1124"/>
                <a:gd name="T24" fmla="*/ 450 w 713"/>
                <a:gd name="T25" fmla="*/ 1122 h 1124"/>
                <a:gd name="T26" fmla="*/ 450 w 713"/>
                <a:gd name="T27" fmla="*/ 1123 h 1124"/>
                <a:gd name="T28" fmla="*/ 450 w 713"/>
                <a:gd name="T29" fmla="*/ 1123 h 1124"/>
                <a:gd name="T30" fmla="*/ 449 w 713"/>
                <a:gd name="T31" fmla="*/ 1123 h 1124"/>
                <a:gd name="T32" fmla="*/ 246 w 713"/>
                <a:gd name="T33" fmla="*/ 1037 h 1124"/>
                <a:gd name="T34" fmla="*/ 91 w 713"/>
                <a:gd name="T35" fmla="*/ 875 h 1124"/>
                <a:gd name="T36" fmla="*/ 12 w 713"/>
                <a:gd name="T37" fmla="*/ 666 h 1124"/>
                <a:gd name="T38" fmla="*/ 21 w 713"/>
                <a:gd name="T39" fmla="*/ 442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3" h="1124">
                  <a:moveTo>
                    <a:pt x="21" y="442"/>
                  </a:moveTo>
                  <a:lnTo>
                    <a:pt x="21" y="442"/>
                  </a:lnTo>
                  <a:cubicBezTo>
                    <a:pt x="40" y="366"/>
                    <a:pt x="75" y="295"/>
                    <a:pt x="123" y="233"/>
                  </a:cubicBezTo>
                  <a:cubicBezTo>
                    <a:pt x="171" y="171"/>
                    <a:pt x="232" y="120"/>
                    <a:pt x="301" y="83"/>
                  </a:cubicBezTo>
                  <a:cubicBezTo>
                    <a:pt x="426" y="17"/>
                    <a:pt x="572" y="0"/>
                    <a:pt x="709" y="37"/>
                  </a:cubicBezTo>
                  <a:lnTo>
                    <a:pt x="712" y="38"/>
                  </a:lnTo>
                  <a:cubicBezTo>
                    <a:pt x="712" y="38"/>
                    <a:pt x="713" y="39"/>
                    <a:pt x="713" y="39"/>
                  </a:cubicBezTo>
                  <a:cubicBezTo>
                    <a:pt x="713" y="39"/>
                    <a:pt x="713" y="40"/>
                    <a:pt x="712" y="41"/>
                  </a:cubicBezTo>
                  <a:lnTo>
                    <a:pt x="710" y="41"/>
                  </a:lnTo>
                  <a:cubicBezTo>
                    <a:pt x="449" y="101"/>
                    <a:pt x="258" y="342"/>
                    <a:pt x="249" y="631"/>
                  </a:cubicBezTo>
                  <a:cubicBezTo>
                    <a:pt x="245" y="723"/>
                    <a:pt x="261" y="814"/>
                    <a:pt x="297" y="900"/>
                  </a:cubicBezTo>
                  <a:cubicBezTo>
                    <a:pt x="331" y="984"/>
                    <a:pt x="384" y="1059"/>
                    <a:pt x="450" y="1121"/>
                  </a:cubicBezTo>
                  <a:lnTo>
                    <a:pt x="450" y="1122"/>
                  </a:lnTo>
                  <a:cubicBezTo>
                    <a:pt x="450" y="1122"/>
                    <a:pt x="451" y="1123"/>
                    <a:pt x="450" y="1123"/>
                  </a:cubicBezTo>
                  <a:cubicBezTo>
                    <a:pt x="450" y="1123"/>
                    <a:pt x="450" y="1124"/>
                    <a:pt x="450" y="1123"/>
                  </a:cubicBezTo>
                  <a:lnTo>
                    <a:pt x="449" y="1123"/>
                  </a:lnTo>
                  <a:cubicBezTo>
                    <a:pt x="376" y="1108"/>
                    <a:pt x="308" y="1079"/>
                    <a:pt x="246" y="1037"/>
                  </a:cubicBezTo>
                  <a:cubicBezTo>
                    <a:pt x="184" y="994"/>
                    <a:pt x="132" y="939"/>
                    <a:pt x="91" y="875"/>
                  </a:cubicBezTo>
                  <a:cubicBezTo>
                    <a:pt x="51" y="811"/>
                    <a:pt x="24" y="740"/>
                    <a:pt x="12" y="666"/>
                  </a:cubicBezTo>
                  <a:cubicBezTo>
                    <a:pt x="0" y="591"/>
                    <a:pt x="3" y="515"/>
                    <a:pt x="21" y="442"/>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6FFC379A-921D-36AC-9C79-EFB42FB22B5C}"/>
                </a:ext>
              </a:extLst>
            </p:cNvPr>
            <p:cNvSpPr>
              <a:spLocks/>
            </p:cNvSpPr>
            <p:nvPr/>
          </p:nvSpPr>
          <p:spPr bwMode="auto">
            <a:xfrm>
              <a:off x="787" y="529"/>
              <a:ext cx="114" cy="89"/>
            </a:xfrm>
            <a:custGeom>
              <a:avLst/>
              <a:gdLst>
                <a:gd name="T0" fmla="*/ 262 w 912"/>
                <a:gd name="T1" fmla="*/ 56 h 708"/>
                <a:gd name="T2" fmla="*/ 262 w 912"/>
                <a:gd name="T3" fmla="*/ 56 h 708"/>
                <a:gd name="T4" fmla="*/ 454 w 912"/>
                <a:gd name="T5" fmla="*/ 4 h 708"/>
                <a:gd name="T6" fmla="*/ 651 w 912"/>
                <a:gd name="T7" fmla="*/ 33 h 708"/>
                <a:gd name="T8" fmla="*/ 911 w 912"/>
                <a:gd name="T9" fmla="*/ 266 h 708"/>
                <a:gd name="T10" fmla="*/ 912 w 912"/>
                <a:gd name="T11" fmla="*/ 269 h 708"/>
                <a:gd name="T12" fmla="*/ 912 w 912"/>
                <a:gd name="T13" fmla="*/ 270 h 708"/>
                <a:gd name="T14" fmla="*/ 910 w 912"/>
                <a:gd name="T15" fmla="*/ 270 h 708"/>
                <a:gd name="T16" fmla="*/ 909 w 912"/>
                <a:gd name="T17" fmla="*/ 269 h 708"/>
                <a:gd name="T18" fmla="*/ 270 w 912"/>
                <a:gd name="T19" fmla="*/ 305 h 708"/>
                <a:gd name="T20" fmla="*/ 124 w 912"/>
                <a:gd name="T21" fmla="*/ 486 h 708"/>
                <a:gd name="T22" fmla="*/ 68 w 912"/>
                <a:gd name="T23" fmla="*/ 706 h 708"/>
                <a:gd name="T24" fmla="*/ 68 w 912"/>
                <a:gd name="T25" fmla="*/ 707 h 708"/>
                <a:gd name="T26" fmla="*/ 68 w 912"/>
                <a:gd name="T27" fmla="*/ 708 h 708"/>
                <a:gd name="T28" fmla="*/ 67 w 912"/>
                <a:gd name="T29" fmla="*/ 707 h 708"/>
                <a:gd name="T30" fmla="*/ 67 w 912"/>
                <a:gd name="T31" fmla="*/ 707 h 708"/>
                <a:gd name="T32" fmla="*/ 8 w 912"/>
                <a:gd name="T33" fmla="*/ 530 h 708"/>
                <a:gd name="T34" fmla="*/ 24 w 912"/>
                <a:gd name="T35" fmla="*/ 342 h 708"/>
                <a:gd name="T36" fmla="*/ 113 w 912"/>
                <a:gd name="T37" fmla="*/ 175 h 708"/>
                <a:gd name="T38" fmla="*/ 262 w 912"/>
                <a:gd name="T39" fmla="*/ 5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2" h="708">
                  <a:moveTo>
                    <a:pt x="262" y="56"/>
                  </a:moveTo>
                  <a:lnTo>
                    <a:pt x="262" y="56"/>
                  </a:lnTo>
                  <a:cubicBezTo>
                    <a:pt x="321" y="26"/>
                    <a:pt x="387" y="8"/>
                    <a:pt x="454" y="4"/>
                  </a:cubicBezTo>
                  <a:cubicBezTo>
                    <a:pt x="521" y="0"/>
                    <a:pt x="588" y="10"/>
                    <a:pt x="651" y="33"/>
                  </a:cubicBezTo>
                  <a:cubicBezTo>
                    <a:pt x="764" y="76"/>
                    <a:pt x="857" y="159"/>
                    <a:pt x="911" y="266"/>
                  </a:cubicBezTo>
                  <a:lnTo>
                    <a:pt x="912" y="269"/>
                  </a:lnTo>
                  <a:cubicBezTo>
                    <a:pt x="912" y="269"/>
                    <a:pt x="912" y="270"/>
                    <a:pt x="912" y="270"/>
                  </a:cubicBezTo>
                  <a:cubicBezTo>
                    <a:pt x="912" y="270"/>
                    <a:pt x="911" y="271"/>
                    <a:pt x="910" y="270"/>
                  </a:cubicBezTo>
                  <a:lnTo>
                    <a:pt x="909" y="269"/>
                  </a:lnTo>
                  <a:cubicBezTo>
                    <a:pt x="723" y="137"/>
                    <a:pt x="460" y="150"/>
                    <a:pt x="270" y="305"/>
                  </a:cubicBezTo>
                  <a:cubicBezTo>
                    <a:pt x="209" y="354"/>
                    <a:pt x="159" y="416"/>
                    <a:pt x="124" y="486"/>
                  </a:cubicBezTo>
                  <a:cubicBezTo>
                    <a:pt x="90" y="554"/>
                    <a:pt x="71" y="630"/>
                    <a:pt x="68" y="706"/>
                  </a:cubicBezTo>
                  <a:lnTo>
                    <a:pt x="68" y="707"/>
                  </a:lnTo>
                  <a:cubicBezTo>
                    <a:pt x="68" y="707"/>
                    <a:pt x="68" y="708"/>
                    <a:pt x="68" y="708"/>
                  </a:cubicBezTo>
                  <a:cubicBezTo>
                    <a:pt x="68" y="708"/>
                    <a:pt x="67" y="708"/>
                    <a:pt x="67" y="707"/>
                  </a:cubicBezTo>
                  <a:lnTo>
                    <a:pt x="67" y="707"/>
                  </a:lnTo>
                  <a:cubicBezTo>
                    <a:pt x="35" y="652"/>
                    <a:pt x="15" y="592"/>
                    <a:pt x="8" y="530"/>
                  </a:cubicBezTo>
                  <a:cubicBezTo>
                    <a:pt x="0" y="467"/>
                    <a:pt x="6" y="403"/>
                    <a:pt x="24" y="342"/>
                  </a:cubicBezTo>
                  <a:cubicBezTo>
                    <a:pt x="42" y="281"/>
                    <a:pt x="72" y="224"/>
                    <a:pt x="113" y="175"/>
                  </a:cubicBezTo>
                  <a:cubicBezTo>
                    <a:pt x="154" y="126"/>
                    <a:pt x="205" y="85"/>
                    <a:pt x="262" y="56"/>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D52C5703-39BD-2670-0809-39EACF02097A}"/>
                </a:ext>
              </a:extLst>
            </p:cNvPr>
            <p:cNvSpPr>
              <a:spLocks noEditPoints="1"/>
            </p:cNvSpPr>
            <p:nvPr/>
          </p:nvSpPr>
          <p:spPr bwMode="auto">
            <a:xfrm>
              <a:off x="663" y="462"/>
              <a:ext cx="296" cy="297"/>
            </a:xfrm>
            <a:custGeom>
              <a:avLst/>
              <a:gdLst>
                <a:gd name="T0" fmla="*/ 2237 w 2363"/>
                <a:gd name="T1" fmla="*/ 1182 h 2364"/>
                <a:gd name="T2" fmla="*/ 2237 w 2363"/>
                <a:gd name="T3" fmla="*/ 1182 h 2364"/>
                <a:gd name="T4" fmla="*/ 1181 w 2363"/>
                <a:gd name="T5" fmla="*/ 2238 h 2364"/>
                <a:gd name="T6" fmla="*/ 125 w 2363"/>
                <a:gd name="T7" fmla="*/ 1182 h 2364"/>
                <a:gd name="T8" fmla="*/ 1181 w 2363"/>
                <a:gd name="T9" fmla="*/ 126 h 2364"/>
                <a:gd name="T10" fmla="*/ 2237 w 2363"/>
                <a:gd name="T11" fmla="*/ 1182 h 2364"/>
                <a:gd name="T12" fmla="*/ 2237 w 2363"/>
                <a:gd name="T13" fmla="*/ 1182 h 2364"/>
                <a:gd name="T14" fmla="*/ 1181 w 2363"/>
                <a:gd name="T15" fmla="*/ 0 h 2364"/>
                <a:gd name="T16" fmla="*/ 1181 w 2363"/>
                <a:gd name="T17" fmla="*/ 0 h 2364"/>
                <a:gd name="T18" fmla="*/ 0 w 2363"/>
                <a:gd name="T19" fmla="*/ 1182 h 2364"/>
                <a:gd name="T20" fmla="*/ 1181 w 2363"/>
                <a:gd name="T21" fmla="*/ 2364 h 2364"/>
                <a:gd name="T22" fmla="*/ 2363 w 2363"/>
                <a:gd name="T23" fmla="*/ 1182 h 2364"/>
                <a:gd name="T24" fmla="*/ 1181 w 2363"/>
                <a:gd name="T25" fmla="*/ 0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3" h="2364">
                  <a:moveTo>
                    <a:pt x="2237" y="1182"/>
                  </a:moveTo>
                  <a:lnTo>
                    <a:pt x="2237" y="1182"/>
                  </a:lnTo>
                  <a:cubicBezTo>
                    <a:pt x="2237" y="1764"/>
                    <a:pt x="1763" y="2238"/>
                    <a:pt x="1181" y="2238"/>
                  </a:cubicBezTo>
                  <a:cubicBezTo>
                    <a:pt x="599" y="2238"/>
                    <a:pt x="125" y="1764"/>
                    <a:pt x="125" y="1182"/>
                  </a:cubicBezTo>
                  <a:cubicBezTo>
                    <a:pt x="125" y="600"/>
                    <a:pt x="599" y="126"/>
                    <a:pt x="1181" y="126"/>
                  </a:cubicBezTo>
                  <a:cubicBezTo>
                    <a:pt x="1763" y="126"/>
                    <a:pt x="2237" y="600"/>
                    <a:pt x="2237" y="1182"/>
                  </a:cubicBezTo>
                  <a:lnTo>
                    <a:pt x="2237" y="1182"/>
                  </a:lnTo>
                  <a:close/>
                  <a:moveTo>
                    <a:pt x="1181" y="0"/>
                  </a:moveTo>
                  <a:lnTo>
                    <a:pt x="1181" y="0"/>
                  </a:lnTo>
                  <a:cubicBezTo>
                    <a:pt x="530" y="0"/>
                    <a:pt x="0" y="530"/>
                    <a:pt x="0" y="1182"/>
                  </a:cubicBezTo>
                  <a:cubicBezTo>
                    <a:pt x="0" y="1833"/>
                    <a:pt x="530" y="2364"/>
                    <a:pt x="1181" y="2364"/>
                  </a:cubicBezTo>
                  <a:cubicBezTo>
                    <a:pt x="1833" y="2364"/>
                    <a:pt x="2363" y="1833"/>
                    <a:pt x="2363" y="1182"/>
                  </a:cubicBezTo>
                  <a:cubicBezTo>
                    <a:pt x="2363" y="530"/>
                    <a:pt x="1833" y="0"/>
                    <a:pt x="1181" y="0"/>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F6EAA833-3376-3C41-CACB-228DF85AD330}"/>
                </a:ext>
              </a:extLst>
            </p:cNvPr>
            <p:cNvSpPr>
              <a:spLocks/>
            </p:cNvSpPr>
            <p:nvPr/>
          </p:nvSpPr>
          <p:spPr bwMode="auto">
            <a:xfrm>
              <a:off x="708" y="535"/>
              <a:ext cx="141" cy="179"/>
            </a:xfrm>
            <a:custGeom>
              <a:avLst/>
              <a:gdLst>
                <a:gd name="T0" fmla="*/ 923 w 1119"/>
                <a:gd name="T1" fmla="*/ 1019 h 1418"/>
                <a:gd name="T2" fmla="*/ 923 w 1119"/>
                <a:gd name="T3" fmla="*/ 1019 h 1418"/>
                <a:gd name="T4" fmla="*/ 891 w 1119"/>
                <a:gd name="T5" fmla="*/ 1021 h 1418"/>
                <a:gd name="T6" fmla="*/ 803 w 1119"/>
                <a:gd name="T7" fmla="*/ 1028 h 1418"/>
                <a:gd name="T8" fmla="*/ 146 w 1119"/>
                <a:gd name="T9" fmla="*/ 371 h 1418"/>
                <a:gd name="T10" fmla="*/ 260 w 1119"/>
                <a:gd name="T11" fmla="*/ 3 h 1418"/>
                <a:gd name="T12" fmla="*/ 260 w 1119"/>
                <a:gd name="T13" fmla="*/ 1 h 1418"/>
                <a:gd name="T14" fmla="*/ 259 w 1119"/>
                <a:gd name="T15" fmla="*/ 1 h 1418"/>
                <a:gd name="T16" fmla="*/ 0 w 1119"/>
                <a:gd name="T17" fmla="*/ 599 h 1418"/>
                <a:gd name="T18" fmla="*/ 819 w 1119"/>
                <a:gd name="T19" fmla="*/ 1418 h 1418"/>
                <a:gd name="T20" fmla="*/ 957 w 1119"/>
                <a:gd name="T21" fmla="*/ 1407 h 1418"/>
                <a:gd name="T22" fmla="*/ 957 w 1119"/>
                <a:gd name="T23" fmla="*/ 1407 h 1418"/>
                <a:gd name="T24" fmla="*/ 1119 w 1119"/>
                <a:gd name="T25" fmla="*/ 1214 h 1418"/>
                <a:gd name="T26" fmla="*/ 923 w 1119"/>
                <a:gd name="T27" fmla="*/ 1019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9" h="1418">
                  <a:moveTo>
                    <a:pt x="923" y="1019"/>
                  </a:moveTo>
                  <a:lnTo>
                    <a:pt x="923" y="1019"/>
                  </a:lnTo>
                  <a:cubicBezTo>
                    <a:pt x="912" y="1019"/>
                    <a:pt x="891" y="1021"/>
                    <a:pt x="891" y="1021"/>
                  </a:cubicBezTo>
                  <a:cubicBezTo>
                    <a:pt x="862" y="1025"/>
                    <a:pt x="833" y="1028"/>
                    <a:pt x="803" y="1028"/>
                  </a:cubicBezTo>
                  <a:cubicBezTo>
                    <a:pt x="440" y="1028"/>
                    <a:pt x="146" y="734"/>
                    <a:pt x="146" y="371"/>
                  </a:cubicBezTo>
                  <a:cubicBezTo>
                    <a:pt x="146" y="234"/>
                    <a:pt x="189" y="108"/>
                    <a:pt x="260" y="3"/>
                  </a:cubicBezTo>
                  <a:cubicBezTo>
                    <a:pt x="260" y="3"/>
                    <a:pt x="261" y="2"/>
                    <a:pt x="260" y="1"/>
                  </a:cubicBezTo>
                  <a:cubicBezTo>
                    <a:pt x="260" y="0"/>
                    <a:pt x="259" y="1"/>
                    <a:pt x="259" y="1"/>
                  </a:cubicBezTo>
                  <a:cubicBezTo>
                    <a:pt x="99" y="151"/>
                    <a:pt x="0" y="363"/>
                    <a:pt x="0" y="599"/>
                  </a:cubicBezTo>
                  <a:cubicBezTo>
                    <a:pt x="0" y="1051"/>
                    <a:pt x="366" y="1418"/>
                    <a:pt x="819" y="1418"/>
                  </a:cubicBezTo>
                  <a:cubicBezTo>
                    <a:pt x="866" y="1418"/>
                    <a:pt x="912" y="1414"/>
                    <a:pt x="957" y="1407"/>
                  </a:cubicBezTo>
                  <a:lnTo>
                    <a:pt x="957" y="1407"/>
                  </a:lnTo>
                  <a:cubicBezTo>
                    <a:pt x="1049" y="1391"/>
                    <a:pt x="1119" y="1310"/>
                    <a:pt x="1119" y="1214"/>
                  </a:cubicBezTo>
                  <a:cubicBezTo>
                    <a:pt x="1119" y="1106"/>
                    <a:pt x="1031" y="1019"/>
                    <a:pt x="923" y="1019"/>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F9F1C4EE-EACC-5272-85F4-E0A432067FA5}"/>
                </a:ext>
              </a:extLst>
            </p:cNvPr>
            <p:cNvSpPr>
              <a:spLocks/>
            </p:cNvSpPr>
            <p:nvPr/>
          </p:nvSpPr>
          <p:spPr bwMode="auto">
            <a:xfrm>
              <a:off x="1036" y="539"/>
              <a:ext cx="111" cy="142"/>
            </a:xfrm>
            <a:custGeom>
              <a:avLst/>
              <a:gdLst>
                <a:gd name="T0" fmla="*/ 341 w 881"/>
                <a:gd name="T1" fmla="*/ 1128 h 1128"/>
                <a:gd name="T2" fmla="*/ 341 w 881"/>
                <a:gd name="T3" fmla="*/ 1128 h 1128"/>
                <a:gd name="T4" fmla="*/ 341 w 881"/>
                <a:gd name="T5" fmla="*/ 174 h 1128"/>
                <a:gd name="T6" fmla="*/ 0 w 881"/>
                <a:gd name="T7" fmla="*/ 174 h 1128"/>
                <a:gd name="T8" fmla="*/ 0 w 881"/>
                <a:gd name="T9" fmla="*/ 0 h 1128"/>
                <a:gd name="T10" fmla="*/ 881 w 881"/>
                <a:gd name="T11" fmla="*/ 0 h 1128"/>
                <a:gd name="T12" fmla="*/ 881 w 881"/>
                <a:gd name="T13" fmla="*/ 174 h 1128"/>
                <a:gd name="T14" fmla="*/ 539 w 881"/>
                <a:gd name="T15" fmla="*/ 174 h 1128"/>
                <a:gd name="T16" fmla="*/ 539 w 881"/>
                <a:gd name="T17" fmla="*/ 1128 h 1128"/>
                <a:gd name="T18" fmla="*/ 341 w 881"/>
                <a:gd name="T19"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1128">
                  <a:moveTo>
                    <a:pt x="341" y="1128"/>
                  </a:moveTo>
                  <a:lnTo>
                    <a:pt x="341" y="1128"/>
                  </a:lnTo>
                  <a:lnTo>
                    <a:pt x="341" y="174"/>
                  </a:lnTo>
                  <a:lnTo>
                    <a:pt x="0" y="174"/>
                  </a:lnTo>
                  <a:lnTo>
                    <a:pt x="0" y="0"/>
                  </a:lnTo>
                  <a:lnTo>
                    <a:pt x="881" y="0"/>
                  </a:lnTo>
                  <a:lnTo>
                    <a:pt x="881" y="174"/>
                  </a:lnTo>
                  <a:lnTo>
                    <a:pt x="539" y="174"/>
                  </a:lnTo>
                  <a:lnTo>
                    <a:pt x="539" y="1128"/>
                  </a:lnTo>
                  <a:lnTo>
                    <a:pt x="341"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1BD9B19C-9364-A478-B690-8ADB8EA8FD63}"/>
                </a:ext>
              </a:extLst>
            </p:cNvPr>
            <p:cNvSpPr>
              <a:spLocks noEditPoints="1"/>
            </p:cNvSpPr>
            <p:nvPr/>
          </p:nvSpPr>
          <p:spPr bwMode="auto">
            <a:xfrm>
              <a:off x="1165" y="539"/>
              <a:ext cx="126" cy="142"/>
            </a:xfrm>
            <a:custGeom>
              <a:avLst/>
              <a:gdLst>
                <a:gd name="T0" fmla="*/ 197 w 1009"/>
                <a:gd name="T1" fmla="*/ 954 h 1128"/>
                <a:gd name="T2" fmla="*/ 197 w 1009"/>
                <a:gd name="T3" fmla="*/ 954 h 1128"/>
                <a:gd name="T4" fmla="*/ 419 w 1009"/>
                <a:gd name="T5" fmla="*/ 954 h 1128"/>
                <a:gd name="T6" fmla="*/ 806 w 1009"/>
                <a:gd name="T7" fmla="*/ 565 h 1128"/>
                <a:gd name="T8" fmla="*/ 419 w 1009"/>
                <a:gd name="T9" fmla="*/ 174 h 1128"/>
                <a:gd name="T10" fmla="*/ 197 w 1009"/>
                <a:gd name="T11" fmla="*/ 174 h 1128"/>
                <a:gd name="T12" fmla="*/ 197 w 1009"/>
                <a:gd name="T13" fmla="*/ 954 h 1128"/>
                <a:gd name="T14" fmla="*/ 197 w 1009"/>
                <a:gd name="T15" fmla="*/ 954 h 1128"/>
                <a:gd name="T16" fmla="*/ 0 w 1009"/>
                <a:gd name="T17" fmla="*/ 1128 h 1128"/>
                <a:gd name="T18" fmla="*/ 0 w 1009"/>
                <a:gd name="T19" fmla="*/ 1128 h 1128"/>
                <a:gd name="T20" fmla="*/ 0 w 1009"/>
                <a:gd name="T21" fmla="*/ 0 h 1128"/>
                <a:gd name="T22" fmla="*/ 419 w 1009"/>
                <a:gd name="T23" fmla="*/ 0 h 1128"/>
                <a:gd name="T24" fmla="*/ 1009 w 1009"/>
                <a:gd name="T25" fmla="*/ 565 h 1128"/>
                <a:gd name="T26" fmla="*/ 419 w 1009"/>
                <a:gd name="T27" fmla="*/ 1128 h 1128"/>
                <a:gd name="T28" fmla="*/ 0 w 1009"/>
                <a:gd name="T29"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9" h="1128">
                  <a:moveTo>
                    <a:pt x="197" y="954"/>
                  </a:moveTo>
                  <a:lnTo>
                    <a:pt x="197" y="954"/>
                  </a:lnTo>
                  <a:lnTo>
                    <a:pt x="419" y="954"/>
                  </a:lnTo>
                  <a:cubicBezTo>
                    <a:pt x="664" y="954"/>
                    <a:pt x="806" y="778"/>
                    <a:pt x="806" y="565"/>
                  </a:cubicBezTo>
                  <a:cubicBezTo>
                    <a:pt x="806" y="347"/>
                    <a:pt x="671" y="174"/>
                    <a:pt x="419" y="174"/>
                  </a:cubicBezTo>
                  <a:lnTo>
                    <a:pt x="197" y="174"/>
                  </a:lnTo>
                  <a:lnTo>
                    <a:pt x="197" y="954"/>
                  </a:lnTo>
                  <a:lnTo>
                    <a:pt x="197" y="954"/>
                  </a:lnTo>
                  <a:close/>
                  <a:moveTo>
                    <a:pt x="0" y="1128"/>
                  </a:moveTo>
                  <a:lnTo>
                    <a:pt x="0" y="1128"/>
                  </a:lnTo>
                  <a:lnTo>
                    <a:pt x="0" y="0"/>
                  </a:lnTo>
                  <a:lnTo>
                    <a:pt x="419" y="0"/>
                  </a:lnTo>
                  <a:cubicBezTo>
                    <a:pt x="771" y="0"/>
                    <a:pt x="1009" y="233"/>
                    <a:pt x="1009" y="565"/>
                  </a:cubicBezTo>
                  <a:cubicBezTo>
                    <a:pt x="1009" y="896"/>
                    <a:pt x="771" y="1128"/>
                    <a:pt x="419" y="1128"/>
                  </a:cubicBezTo>
                  <a:lnTo>
                    <a:pt x="0"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2">
              <a:extLst>
                <a:ext uri="{FF2B5EF4-FFF2-40B4-BE49-F238E27FC236}">
                  <a16:creationId xmlns:a16="http://schemas.microsoft.com/office/drawing/2014/main" id="{EA004A75-BD3E-2321-CFC3-F625C79BC278}"/>
                </a:ext>
              </a:extLst>
            </p:cNvPr>
            <p:cNvSpPr>
              <a:spLocks/>
            </p:cNvSpPr>
            <p:nvPr/>
          </p:nvSpPr>
          <p:spPr bwMode="auto">
            <a:xfrm>
              <a:off x="1368" y="537"/>
              <a:ext cx="111" cy="147"/>
            </a:xfrm>
            <a:custGeom>
              <a:avLst/>
              <a:gdLst>
                <a:gd name="T0" fmla="*/ 102 w 886"/>
                <a:gd name="T1" fmla="*/ 834 h 1165"/>
                <a:gd name="T2" fmla="*/ 102 w 886"/>
                <a:gd name="T3" fmla="*/ 834 h 1165"/>
                <a:gd name="T4" fmla="*/ 459 w 886"/>
                <a:gd name="T5" fmla="*/ 989 h 1165"/>
                <a:gd name="T6" fmla="*/ 685 w 886"/>
                <a:gd name="T7" fmla="*/ 835 h 1165"/>
                <a:gd name="T8" fmla="*/ 428 w 886"/>
                <a:gd name="T9" fmla="*/ 668 h 1165"/>
                <a:gd name="T10" fmla="*/ 27 w 886"/>
                <a:gd name="T11" fmla="*/ 330 h 1165"/>
                <a:gd name="T12" fmla="*/ 438 w 886"/>
                <a:gd name="T13" fmla="*/ 0 h 1165"/>
                <a:gd name="T14" fmla="*/ 848 w 886"/>
                <a:gd name="T15" fmla="*/ 145 h 1165"/>
                <a:gd name="T16" fmla="*/ 748 w 886"/>
                <a:gd name="T17" fmla="*/ 304 h 1165"/>
                <a:gd name="T18" fmla="*/ 421 w 886"/>
                <a:gd name="T19" fmla="*/ 176 h 1165"/>
                <a:gd name="T20" fmla="*/ 230 w 886"/>
                <a:gd name="T21" fmla="*/ 316 h 1165"/>
                <a:gd name="T22" fmla="*/ 479 w 886"/>
                <a:gd name="T23" fmla="*/ 467 h 1165"/>
                <a:gd name="T24" fmla="*/ 886 w 886"/>
                <a:gd name="T25" fmla="*/ 817 h 1165"/>
                <a:gd name="T26" fmla="*/ 450 w 886"/>
                <a:gd name="T27" fmla="*/ 1165 h 1165"/>
                <a:gd name="T28" fmla="*/ 0 w 886"/>
                <a:gd name="T29" fmla="*/ 994 h 1165"/>
                <a:gd name="T30" fmla="*/ 102 w 886"/>
                <a:gd name="T31" fmla="*/ 834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6" h="1165">
                  <a:moveTo>
                    <a:pt x="102" y="834"/>
                  </a:moveTo>
                  <a:lnTo>
                    <a:pt x="102" y="834"/>
                  </a:lnTo>
                  <a:cubicBezTo>
                    <a:pt x="180" y="917"/>
                    <a:pt x="301" y="989"/>
                    <a:pt x="459" y="989"/>
                  </a:cubicBezTo>
                  <a:cubicBezTo>
                    <a:pt x="621" y="989"/>
                    <a:pt x="685" y="910"/>
                    <a:pt x="685" y="835"/>
                  </a:cubicBezTo>
                  <a:cubicBezTo>
                    <a:pt x="685" y="734"/>
                    <a:pt x="565" y="704"/>
                    <a:pt x="428" y="668"/>
                  </a:cubicBezTo>
                  <a:cubicBezTo>
                    <a:pt x="244" y="622"/>
                    <a:pt x="27" y="568"/>
                    <a:pt x="27" y="330"/>
                  </a:cubicBezTo>
                  <a:cubicBezTo>
                    <a:pt x="27" y="144"/>
                    <a:pt x="191" y="0"/>
                    <a:pt x="438" y="0"/>
                  </a:cubicBezTo>
                  <a:cubicBezTo>
                    <a:pt x="607" y="0"/>
                    <a:pt x="744" y="51"/>
                    <a:pt x="848" y="145"/>
                  </a:cubicBezTo>
                  <a:lnTo>
                    <a:pt x="748" y="304"/>
                  </a:lnTo>
                  <a:cubicBezTo>
                    <a:pt x="660" y="217"/>
                    <a:pt x="540" y="176"/>
                    <a:pt x="421" y="176"/>
                  </a:cubicBezTo>
                  <a:cubicBezTo>
                    <a:pt x="305" y="176"/>
                    <a:pt x="230" y="232"/>
                    <a:pt x="230" y="316"/>
                  </a:cubicBezTo>
                  <a:cubicBezTo>
                    <a:pt x="230" y="404"/>
                    <a:pt x="345" y="433"/>
                    <a:pt x="479" y="467"/>
                  </a:cubicBezTo>
                  <a:cubicBezTo>
                    <a:pt x="665" y="514"/>
                    <a:pt x="886" y="572"/>
                    <a:pt x="886" y="817"/>
                  </a:cubicBezTo>
                  <a:cubicBezTo>
                    <a:pt x="886" y="1005"/>
                    <a:pt x="754" y="1165"/>
                    <a:pt x="450" y="1165"/>
                  </a:cubicBezTo>
                  <a:cubicBezTo>
                    <a:pt x="247" y="1165"/>
                    <a:pt x="99" y="1096"/>
                    <a:pt x="0" y="994"/>
                  </a:cubicBezTo>
                  <a:lnTo>
                    <a:pt x="102" y="83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3">
              <a:extLst>
                <a:ext uri="{FF2B5EF4-FFF2-40B4-BE49-F238E27FC236}">
                  <a16:creationId xmlns:a16="http://schemas.microsoft.com/office/drawing/2014/main" id="{F328C217-9505-CF20-F20F-1636A988DC68}"/>
                </a:ext>
              </a:extLst>
            </p:cNvPr>
            <p:cNvSpPr>
              <a:spLocks/>
            </p:cNvSpPr>
            <p:nvPr/>
          </p:nvSpPr>
          <p:spPr bwMode="auto">
            <a:xfrm>
              <a:off x="1485" y="539"/>
              <a:ext cx="134" cy="142"/>
            </a:xfrm>
            <a:custGeom>
              <a:avLst/>
              <a:gdLst>
                <a:gd name="T0" fmla="*/ 438 w 1072"/>
                <a:gd name="T1" fmla="*/ 1128 h 1128"/>
                <a:gd name="T2" fmla="*/ 438 w 1072"/>
                <a:gd name="T3" fmla="*/ 1128 h 1128"/>
                <a:gd name="T4" fmla="*/ 438 w 1072"/>
                <a:gd name="T5" fmla="*/ 659 h 1128"/>
                <a:gd name="T6" fmla="*/ 0 w 1072"/>
                <a:gd name="T7" fmla="*/ 0 h 1128"/>
                <a:gd name="T8" fmla="*/ 226 w 1072"/>
                <a:gd name="T9" fmla="*/ 0 h 1128"/>
                <a:gd name="T10" fmla="*/ 537 w 1072"/>
                <a:gd name="T11" fmla="*/ 484 h 1128"/>
                <a:gd name="T12" fmla="*/ 845 w 1072"/>
                <a:gd name="T13" fmla="*/ 0 h 1128"/>
                <a:gd name="T14" fmla="*/ 1072 w 1072"/>
                <a:gd name="T15" fmla="*/ 0 h 1128"/>
                <a:gd name="T16" fmla="*/ 636 w 1072"/>
                <a:gd name="T17" fmla="*/ 659 h 1128"/>
                <a:gd name="T18" fmla="*/ 636 w 1072"/>
                <a:gd name="T19" fmla="*/ 1128 h 1128"/>
                <a:gd name="T20" fmla="*/ 438 w 1072"/>
                <a:gd name="T21"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1128">
                  <a:moveTo>
                    <a:pt x="438" y="1128"/>
                  </a:moveTo>
                  <a:lnTo>
                    <a:pt x="438" y="1128"/>
                  </a:lnTo>
                  <a:lnTo>
                    <a:pt x="438" y="659"/>
                  </a:lnTo>
                  <a:lnTo>
                    <a:pt x="0" y="0"/>
                  </a:lnTo>
                  <a:lnTo>
                    <a:pt x="226" y="0"/>
                  </a:lnTo>
                  <a:lnTo>
                    <a:pt x="537" y="484"/>
                  </a:lnTo>
                  <a:lnTo>
                    <a:pt x="845" y="0"/>
                  </a:lnTo>
                  <a:lnTo>
                    <a:pt x="1072" y="0"/>
                  </a:lnTo>
                  <a:lnTo>
                    <a:pt x="636" y="659"/>
                  </a:lnTo>
                  <a:lnTo>
                    <a:pt x="636" y="1128"/>
                  </a:lnTo>
                  <a:lnTo>
                    <a:pt x="438"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4">
              <a:extLst>
                <a:ext uri="{FF2B5EF4-FFF2-40B4-BE49-F238E27FC236}">
                  <a16:creationId xmlns:a16="http://schemas.microsoft.com/office/drawing/2014/main" id="{4A435056-3AFE-FA1B-2FC7-F0C1120D8307}"/>
                </a:ext>
              </a:extLst>
            </p:cNvPr>
            <p:cNvSpPr>
              <a:spLocks/>
            </p:cNvSpPr>
            <p:nvPr/>
          </p:nvSpPr>
          <p:spPr bwMode="auto">
            <a:xfrm>
              <a:off x="1635" y="539"/>
              <a:ext cx="123" cy="142"/>
            </a:xfrm>
            <a:custGeom>
              <a:avLst/>
              <a:gdLst>
                <a:gd name="T0" fmla="*/ 786 w 977"/>
                <a:gd name="T1" fmla="*/ 1128 h 1128"/>
                <a:gd name="T2" fmla="*/ 786 w 977"/>
                <a:gd name="T3" fmla="*/ 1128 h 1128"/>
                <a:gd name="T4" fmla="*/ 198 w 977"/>
                <a:gd name="T5" fmla="*/ 306 h 1128"/>
                <a:gd name="T6" fmla="*/ 198 w 977"/>
                <a:gd name="T7" fmla="*/ 1128 h 1128"/>
                <a:gd name="T8" fmla="*/ 0 w 977"/>
                <a:gd name="T9" fmla="*/ 1128 h 1128"/>
                <a:gd name="T10" fmla="*/ 0 w 977"/>
                <a:gd name="T11" fmla="*/ 0 h 1128"/>
                <a:gd name="T12" fmla="*/ 203 w 977"/>
                <a:gd name="T13" fmla="*/ 0 h 1128"/>
                <a:gd name="T14" fmla="*/ 779 w 977"/>
                <a:gd name="T15" fmla="*/ 800 h 1128"/>
                <a:gd name="T16" fmla="*/ 779 w 977"/>
                <a:gd name="T17" fmla="*/ 0 h 1128"/>
                <a:gd name="T18" fmla="*/ 977 w 977"/>
                <a:gd name="T19" fmla="*/ 0 h 1128"/>
                <a:gd name="T20" fmla="*/ 977 w 977"/>
                <a:gd name="T21" fmla="*/ 1128 h 1128"/>
                <a:gd name="T22" fmla="*/ 786 w 977"/>
                <a:gd name="T23"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1128">
                  <a:moveTo>
                    <a:pt x="786" y="1128"/>
                  </a:moveTo>
                  <a:lnTo>
                    <a:pt x="786" y="1128"/>
                  </a:lnTo>
                  <a:lnTo>
                    <a:pt x="198" y="306"/>
                  </a:lnTo>
                  <a:lnTo>
                    <a:pt x="198" y="1128"/>
                  </a:lnTo>
                  <a:lnTo>
                    <a:pt x="0" y="1128"/>
                  </a:lnTo>
                  <a:lnTo>
                    <a:pt x="0" y="0"/>
                  </a:lnTo>
                  <a:lnTo>
                    <a:pt x="203" y="0"/>
                  </a:lnTo>
                  <a:lnTo>
                    <a:pt x="779" y="800"/>
                  </a:lnTo>
                  <a:lnTo>
                    <a:pt x="779" y="0"/>
                  </a:lnTo>
                  <a:lnTo>
                    <a:pt x="977" y="0"/>
                  </a:lnTo>
                  <a:lnTo>
                    <a:pt x="977" y="1128"/>
                  </a:lnTo>
                  <a:lnTo>
                    <a:pt x="786"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5">
              <a:extLst>
                <a:ext uri="{FF2B5EF4-FFF2-40B4-BE49-F238E27FC236}">
                  <a16:creationId xmlns:a16="http://schemas.microsoft.com/office/drawing/2014/main" id="{2E328848-1596-C48D-53CD-AC07609E09E1}"/>
                </a:ext>
              </a:extLst>
            </p:cNvPr>
            <p:cNvSpPr>
              <a:spLocks/>
            </p:cNvSpPr>
            <p:nvPr/>
          </p:nvSpPr>
          <p:spPr bwMode="auto">
            <a:xfrm>
              <a:off x="1789" y="539"/>
              <a:ext cx="123" cy="142"/>
            </a:xfrm>
            <a:custGeom>
              <a:avLst/>
              <a:gdLst>
                <a:gd name="T0" fmla="*/ 787 w 978"/>
                <a:gd name="T1" fmla="*/ 1128 h 1128"/>
                <a:gd name="T2" fmla="*/ 787 w 978"/>
                <a:gd name="T3" fmla="*/ 1128 h 1128"/>
                <a:gd name="T4" fmla="*/ 198 w 978"/>
                <a:gd name="T5" fmla="*/ 306 h 1128"/>
                <a:gd name="T6" fmla="*/ 198 w 978"/>
                <a:gd name="T7" fmla="*/ 1128 h 1128"/>
                <a:gd name="T8" fmla="*/ 0 w 978"/>
                <a:gd name="T9" fmla="*/ 1128 h 1128"/>
                <a:gd name="T10" fmla="*/ 0 w 978"/>
                <a:gd name="T11" fmla="*/ 0 h 1128"/>
                <a:gd name="T12" fmla="*/ 203 w 978"/>
                <a:gd name="T13" fmla="*/ 0 h 1128"/>
                <a:gd name="T14" fmla="*/ 780 w 978"/>
                <a:gd name="T15" fmla="*/ 800 h 1128"/>
                <a:gd name="T16" fmla="*/ 780 w 978"/>
                <a:gd name="T17" fmla="*/ 0 h 1128"/>
                <a:gd name="T18" fmla="*/ 978 w 978"/>
                <a:gd name="T19" fmla="*/ 0 h 1128"/>
                <a:gd name="T20" fmla="*/ 978 w 978"/>
                <a:gd name="T21" fmla="*/ 1128 h 1128"/>
                <a:gd name="T22" fmla="*/ 787 w 978"/>
                <a:gd name="T23"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8" h="1128">
                  <a:moveTo>
                    <a:pt x="787" y="1128"/>
                  </a:moveTo>
                  <a:lnTo>
                    <a:pt x="787" y="1128"/>
                  </a:lnTo>
                  <a:lnTo>
                    <a:pt x="198" y="306"/>
                  </a:lnTo>
                  <a:lnTo>
                    <a:pt x="198" y="1128"/>
                  </a:lnTo>
                  <a:lnTo>
                    <a:pt x="0" y="1128"/>
                  </a:lnTo>
                  <a:lnTo>
                    <a:pt x="0" y="0"/>
                  </a:lnTo>
                  <a:lnTo>
                    <a:pt x="203" y="0"/>
                  </a:lnTo>
                  <a:lnTo>
                    <a:pt x="780" y="800"/>
                  </a:lnTo>
                  <a:lnTo>
                    <a:pt x="780" y="0"/>
                  </a:lnTo>
                  <a:lnTo>
                    <a:pt x="978" y="0"/>
                  </a:lnTo>
                  <a:lnTo>
                    <a:pt x="978" y="1128"/>
                  </a:lnTo>
                  <a:lnTo>
                    <a:pt x="787"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6">
              <a:extLst>
                <a:ext uri="{FF2B5EF4-FFF2-40B4-BE49-F238E27FC236}">
                  <a16:creationId xmlns:a16="http://schemas.microsoft.com/office/drawing/2014/main" id="{8FBE7F79-B032-5558-1E3C-1D0EA0885D3D}"/>
                </a:ext>
              </a:extLst>
            </p:cNvPr>
            <p:cNvSpPr>
              <a:spLocks/>
            </p:cNvSpPr>
            <p:nvPr/>
          </p:nvSpPr>
          <p:spPr bwMode="auto">
            <a:xfrm>
              <a:off x="1943" y="539"/>
              <a:ext cx="97" cy="142"/>
            </a:xfrm>
            <a:custGeom>
              <a:avLst/>
              <a:gdLst>
                <a:gd name="T0" fmla="*/ 0 w 773"/>
                <a:gd name="T1" fmla="*/ 1128 h 1128"/>
                <a:gd name="T2" fmla="*/ 0 w 773"/>
                <a:gd name="T3" fmla="*/ 1128 h 1128"/>
                <a:gd name="T4" fmla="*/ 0 w 773"/>
                <a:gd name="T5" fmla="*/ 0 h 1128"/>
                <a:gd name="T6" fmla="*/ 773 w 773"/>
                <a:gd name="T7" fmla="*/ 0 h 1128"/>
                <a:gd name="T8" fmla="*/ 773 w 773"/>
                <a:gd name="T9" fmla="*/ 174 h 1128"/>
                <a:gd name="T10" fmla="*/ 198 w 773"/>
                <a:gd name="T11" fmla="*/ 174 h 1128"/>
                <a:gd name="T12" fmla="*/ 198 w 773"/>
                <a:gd name="T13" fmla="*/ 467 h 1128"/>
                <a:gd name="T14" fmla="*/ 761 w 773"/>
                <a:gd name="T15" fmla="*/ 467 h 1128"/>
                <a:gd name="T16" fmla="*/ 761 w 773"/>
                <a:gd name="T17" fmla="*/ 641 h 1128"/>
                <a:gd name="T18" fmla="*/ 198 w 773"/>
                <a:gd name="T19" fmla="*/ 641 h 1128"/>
                <a:gd name="T20" fmla="*/ 198 w 773"/>
                <a:gd name="T21" fmla="*/ 954 h 1128"/>
                <a:gd name="T22" fmla="*/ 773 w 773"/>
                <a:gd name="T23" fmla="*/ 954 h 1128"/>
                <a:gd name="T24" fmla="*/ 773 w 773"/>
                <a:gd name="T25" fmla="*/ 1128 h 1128"/>
                <a:gd name="T26" fmla="*/ 0 w 773"/>
                <a:gd name="T27"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3" h="1128">
                  <a:moveTo>
                    <a:pt x="0" y="1128"/>
                  </a:moveTo>
                  <a:lnTo>
                    <a:pt x="0" y="1128"/>
                  </a:lnTo>
                  <a:lnTo>
                    <a:pt x="0" y="0"/>
                  </a:lnTo>
                  <a:lnTo>
                    <a:pt x="773" y="0"/>
                  </a:lnTo>
                  <a:lnTo>
                    <a:pt x="773" y="174"/>
                  </a:lnTo>
                  <a:lnTo>
                    <a:pt x="198" y="174"/>
                  </a:lnTo>
                  <a:lnTo>
                    <a:pt x="198" y="467"/>
                  </a:lnTo>
                  <a:lnTo>
                    <a:pt x="761" y="467"/>
                  </a:lnTo>
                  <a:lnTo>
                    <a:pt x="761" y="641"/>
                  </a:lnTo>
                  <a:lnTo>
                    <a:pt x="198" y="641"/>
                  </a:lnTo>
                  <a:lnTo>
                    <a:pt x="198" y="954"/>
                  </a:lnTo>
                  <a:lnTo>
                    <a:pt x="773" y="954"/>
                  </a:lnTo>
                  <a:lnTo>
                    <a:pt x="773" y="1128"/>
                  </a:lnTo>
                  <a:lnTo>
                    <a:pt x="0"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7">
              <a:extLst>
                <a:ext uri="{FF2B5EF4-FFF2-40B4-BE49-F238E27FC236}">
                  <a16:creationId xmlns:a16="http://schemas.microsoft.com/office/drawing/2014/main" id="{FDB68438-B639-0266-EA14-B209380C4BF7}"/>
                </a:ext>
              </a:extLst>
            </p:cNvPr>
            <p:cNvSpPr>
              <a:spLocks/>
            </p:cNvSpPr>
            <p:nvPr/>
          </p:nvSpPr>
          <p:spPr bwMode="auto">
            <a:xfrm>
              <a:off x="2060" y="539"/>
              <a:ext cx="139" cy="142"/>
            </a:xfrm>
            <a:custGeom>
              <a:avLst/>
              <a:gdLst>
                <a:gd name="T0" fmla="*/ 869 w 1106"/>
                <a:gd name="T1" fmla="*/ 1128 h 1128"/>
                <a:gd name="T2" fmla="*/ 869 w 1106"/>
                <a:gd name="T3" fmla="*/ 1128 h 1128"/>
                <a:gd name="T4" fmla="*/ 553 w 1106"/>
                <a:gd name="T5" fmla="*/ 687 h 1128"/>
                <a:gd name="T6" fmla="*/ 237 w 1106"/>
                <a:gd name="T7" fmla="*/ 1128 h 1128"/>
                <a:gd name="T8" fmla="*/ 0 w 1106"/>
                <a:gd name="T9" fmla="*/ 1128 h 1128"/>
                <a:gd name="T10" fmla="*/ 423 w 1106"/>
                <a:gd name="T11" fmla="*/ 550 h 1128"/>
                <a:gd name="T12" fmla="*/ 25 w 1106"/>
                <a:gd name="T13" fmla="*/ 0 h 1128"/>
                <a:gd name="T14" fmla="*/ 262 w 1106"/>
                <a:gd name="T15" fmla="*/ 0 h 1128"/>
                <a:gd name="T16" fmla="*/ 553 w 1106"/>
                <a:gd name="T17" fmla="*/ 414 h 1128"/>
                <a:gd name="T18" fmla="*/ 842 w 1106"/>
                <a:gd name="T19" fmla="*/ 0 h 1128"/>
                <a:gd name="T20" fmla="*/ 1081 w 1106"/>
                <a:gd name="T21" fmla="*/ 0 h 1128"/>
                <a:gd name="T22" fmla="*/ 685 w 1106"/>
                <a:gd name="T23" fmla="*/ 548 h 1128"/>
                <a:gd name="T24" fmla="*/ 1106 w 1106"/>
                <a:gd name="T25" fmla="*/ 1128 h 1128"/>
                <a:gd name="T26" fmla="*/ 869 w 1106"/>
                <a:gd name="T27"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6" h="1128">
                  <a:moveTo>
                    <a:pt x="869" y="1128"/>
                  </a:moveTo>
                  <a:lnTo>
                    <a:pt x="869" y="1128"/>
                  </a:lnTo>
                  <a:lnTo>
                    <a:pt x="553" y="687"/>
                  </a:lnTo>
                  <a:lnTo>
                    <a:pt x="237" y="1128"/>
                  </a:lnTo>
                  <a:lnTo>
                    <a:pt x="0" y="1128"/>
                  </a:lnTo>
                  <a:lnTo>
                    <a:pt x="423" y="550"/>
                  </a:lnTo>
                  <a:lnTo>
                    <a:pt x="25" y="0"/>
                  </a:lnTo>
                  <a:lnTo>
                    <a:pt x="262" y="0"/>
                  </a:lnTo>
                  <a:lnTo>
                    <a:pt x="553" y="414"/>
                  </a:lnTo>
                  <a:lnTo>
                    <a:pt x="842" y="0"/>
                  </a:lnTo>
                  <a:lnTo>
                    <a:pt x="1081" y="0"/>
                  </a:lnTo>
                  <a:lnTo>
                    <a:pt x="685" y="548"/>
                  </a:lnTo>
                  <a:lnTo>
                    <a:pt x="1106" y="1128"/>
                  </a:lnTo>
                  <a:lnTo>
                    <a:pt x="869"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5163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Bar">
    <p:spTree>
      <p:nvGrpSpPr>
        <p:cNvPr id="1" name=""/>
        <p:cNvGrpSpPr/>
        <p:nvPr/>
      </p:nvGrpSpPr>
      <p:grpSpPr>
        <a:xfrm>
          <a:off x="0" y="0"/>
          <a:ext cx="0" cy="0"/>
          <a:chOff x="0" y="0"/>
          <a:chExt cx="0" cy="0"/>
        </a:xfrm>
      </p:grpSpPr>
      <p:sp>
        <p:nvSpPr>
          <p:cNvPr id="2" name="Rectangle 1"/>
          <p:cNvSpPr/>
          <p:nvPr userDrawn="1"/>
        </p:nvSpPr>
        <p:spPr>
          <a:xfrm>
            <a:off x="0" y="0"/>
            <a:ext cx="1219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5" name="Rectangle 4">
            <a:extLst>
              <a:ext uri="{FF2B5EF4-FFF2-40B4-BE49-F238E27FC236}">
                <a16:creationId xmlns:a16="http://schemas.microsoft.com/office/drawing/2014/main" id="{1A5C0783-18D0-0349-AB71-670B289DCBD0}"/>
              </a:ext>
            </a:extLst>
          </p:cNvPr>
          <p:cNvSpPr/>
          <p:nvPr userDrawn="1"/>
        </p:nvSpPr>
        <p:spPr>
          <a:xfrm>
            <a:off x="0" y="2286000"/>
            <a:ext cx="12192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6" name="Date Placeholder 3">
            <a:extLst>
              <a:ext uri="{FF2B5EF4-FFF2-40B4-BE49-F238E27FC236}">
                <a16:creationId xmlns:a16="http://schemas.microsoft.com/office/drawing/2014/main" id="{3C069062-4F71-0944-826C-6E856E4FBDFE}"/>
              </a:ext>
            </a:extLst>
          </p:cNvPr>
          <p:cNvSpPr>
            <a:spLocks noGrp="1"/>
          </p:cNvSpPr>
          <p:nvPr>
            <p:ph type="dt" sz="half" idx="10"/>
          </p:nvPr>
        </p:nvSpPr>
        <p:spPr>
          <a:xfrm>
            <a:off x="838200" y="6356350"/>
            <a:ext cx="2743200" cy="365125"/>
          </a:xfrm>
        </p:spPr>
        <p:txBody>
          <a:bodyPr/>
          <a:lstStyle/>
          <a:p>
            <a:fld id="{F61A5D67-BB6E-4751-AE5D-7163474B0104}" type="datetime1">
              <a:rPr lang="cs-CZ" smtClean="0"/>
              <a:t>16.05.2023</a:t>
            </a:fld>
            <a:endParaRPr lang="en-US"/>
          </a:p>
        </p:txBody>
      </p:sp>
      <p:sp>
        <p:nvSpPr>
          <p:cNvPr id="7" name="Footer Placeholder 4">
            <a:extLst>
              <a:ext uri="{FF2B5EF4-FFF2-40B4-BE49-F238E27FC236}">
                <a16:creationId xmlns:a16="http://schemas.microsoft.com/office/drawing/2014/main" id="{449805C7-FCDD-7548-8E48-2AB7AFF3971E}"/>
              </a:ext>
            </a:extLst>
          </p:cNvPr>
          <p:cNvSpPr>
            <a:spLocks noGrp="1"/>
          </p:cNvSpPr>
          <p:nvPr>
            <p:ph type="ftr" sz="quarter" idx="11"/>
          </p:nvPr>
        </p:nvSpPr>
        <p:spPr>
          <a:xfrm>
            <a:off x="4038600" y="6356350"/>
            <a:ext cx="4114800" cy="365125"/>
          </a:xfrm>
        </p:spPr>
        <p:txBody>
          <a:bodyPr/>
          <a:lstStyle/>
          <a:p>
            <a:endParaRPr lang="en-US"/>
          </a:p>
        </p:txBody>
      </p:sp>
      <p:sp>
        <p:nvSpPr>
          <p:cNvPr id="8" name="Slide Number Placeholder 5">
            <a:extLst>
              <a:ext uri="{FF2B5EF4-FFF2-40B4-BE49-F238E27FC236}">
                <a16:creationId xmlns:a16="http://schemas.microsoft.com/office/drawing/2014/main" id="{DD81746B-23B1-6D45-BAF7-8D61830D17B3}"/>
              </a:ext>
            </a:extLst>
          </p:cNvPr>
          <p:cNvSpPr>
            <a:spLocks noGrp="1"/>
          </p:cNvSpPr>
          <p:nvPr>
            <p:ph type="sldNum" sz="quarter" idx="12"/>
          </p:nvPr>
        </p:nvSpPr>
        <p:spPr>
          <a:xfrm>
            <a:off x="8610600" y="6356350"/>
            <a:ext cx="2743200" cy="365125"/>
          </a:xfrm>
        </p:spPr>
        <p:txBody>
          <a:bodyPr/>
          <a:lstStyle/>
          <a:p>
            <a:fld id="{7DCA3B56-ECA4-F246-9394-58426C04E9F5}" type="slidenum">
              <a:rPr lang="en-US" smtClean="0"/>
              <a:pPr/>
              <a:t>‹#›</a:t>
            </a:fld>
            <a:endParaRPr lang="en-US"/>
          </a:p>
        </p:txBody>
      </p:sp>
      <p:grpSp>
        <p:nvGrpSpPr>
          <p:cNvPr id="21" name="Group 5">
            <a:extLst>
              <a:ext uri="{FF2B5EF4-FFF2-40B4-BE49-F238E27FC236}">
                <a16:creationId xmlns:a16="http://schemas.microsoft.com/office/drawing/2014/main" id="{09C568D0-17A9-9DB6-2BD4-62E3AFADEC01}"/>
              </a:ext>
            </a:extLst>
          </p:cNvPr>
          <p:cNvGrpSpPr>
            <a:grpSpLocks noChangeAspect="1"/>
          </p:cNvGrpSpPr>
          <p:nvPr userDrawn="1"/>
        </p:nvGrpSpPr>
        <p:grpSpPr bwMode="auto">
          <a:xfrm>
            <a:off x="9813374" y="363292"/>
            <a:ext cx="1824584" cy="352800"/>
            <a:chOff x="663" y="462"/>
            <a:chExt cx="1536" cy="297"/>
          </a:xfrm>
        </p:grpSpPr>
        <p:sp>
          <p:nvSpPr>
            <p:cNvPr id="22" name="Freeform 6">
              <a:extLst>
                <a:ext uri="{FF2B5EF4-FFF2-40B4-BE49-F238E27FC236}">
                  <a16:creationId xmlns:a16="http://schemas.microsoft.com/office/drawing/2014/main" id="{F7F6877E-B8F8-EFB4-3BC8-3D774C3F4513}"/>
                </a:ext>
              </a:extLst>
            </p:cNvPr>
            <p:cNvSpPr>
              <a:spLocks/>
            </p:cNvSpPr>
            <p:nvPr/>
          </p:nvSpPr>
          <p:spPr bwMode="auto">
            <a:xfrm>
              <a:off x="742" y="507"/>
              <a:ext cx="89" cy="142"/>
            </a:xfrm>
            <a:custGeom>
              <a:avLst/>
              <a:gdLst>
                <a:gd name="T0" fmla="*/ 21 w 713"/>
                <a:gd name="T1" fmla="*/ 442 h 1124"/>
                <a:gd name="T2" fmla="*/ 21 w 713"/>
                <a:gd name="T3" fmla="*/ 442 h 1124"/>
                <a:gd name="T4" fmla="*/ 123 w 713"/>
                <a:gd name="T5" fmla="*/ 233 h 1124"/>
                <a:gd name="T6" fmla="*/ 301 w 713"/>
                <a:gd name="T7" fmla="*/ 83 h 1124"/>
                <a:gd name="T8" fmla="*/ 709 w 713"/>
                <a:gd name="T9" fmla="*/ 37 h 1124"/>
                <a:gd name="T10" fmla="*/ 712 w 713"/>
                <a:gd name="T11" fmla="*/ 38 h 1124"/>
                <a:gd name="T12" fmla="*/ 713 w 713"/>
                <a:gd name="T13" fmla="*/ 39 h 1124"/>
                <a:gd name="T14" fmla="*/ 712 w 713"/>
                <a:gd name="T15" fmla="*/ 41 h 1124"/>
                <a:gd name="T16" fmla="*/ 710 w 713"/>
                <a:gd name="T17" fmla="*/ 41 h 1124"/>
                <a:gd name="T18" fmla="*/ 249 w 713"/>
                <a:gd name="T19" fmla="*/ 631 h 1124"/>
                <a:gd name="T20" fmla="*/ 297 w 713"/>
                <a:gd name="T21" fmla="*/ 900 h 1124"/>
                <a:gd name="T22" fmla="*/ 450 w 713"/>
                <a:gd name="T23" fmla="*/ 1121 h 1124"/>
                <a:gd name="T24" fmla="*/ 450 w 713"/>
                <a:gd name="T25" fmla="*/ 1122 h 1124"/>
                <a:gd name="T26" fmla="*/ 450 w 713"/>
                <a:gd name="T27" fmla="*/ 1123 h 1124"/>
                <a:gd name="T28" fmla="*/ 450 w 713"/>
                <a:gd name="T29" fmla="*/ 1123 h 1124"/>
                <a:gd name="T30" fmla="*/ 449 w 713"/>
                <a:gd name="T31" fmla="*/ 1123 h 1124"/>
                <a:gd name="T32" fmla="*/ 246 w 713"/>
                <a:gd name="T33" fmla="*/ 1037 h 1124"/>
                <a:gd name="T34" fmla="*/ 91 w 713"/>
                <a:gd name="T35" fmla="*/ 875 h 1124"/>
                <a:gd name="T36" fmla="*/ 12 w 713"/>
                <a:gd name="T37" fmla="*/ 666 h 1124"/>
                <a:gd name="T38" fmla="*/ 21 w 713"/>
                <a:gd name="T39" fmla="*/ 442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3" h="1124">
                  <a:moveTo>
                    <a:pt x="21" y="442"/>
                  </a:moveTo>
                  <a:lnTo>
                    <a:pt x="21" y="442"/>
                  </a:lnTo>
                  <a:cubicBezTo>
                    <a:pt x="40" y="366"/>
                    <a:pt x="75" y="295"/>
                    <a:pt x="123" y="233"/>
                  </a:cubicBezTo>
                  <a:cubicBezTo>
                    <a:pt x="171" y="171"/>
                    <a:pt x="232" y="120"/>
                    <a:pt x="301" y="83"/>
                  </a:cubicBezTo>
                  <a:cubicBezTo>
                    <a:pt x="426" y="17"/>
                    <a:pt x="572" y="0"/>
                    <a:pt x="709" y="37"/>
                  </a:cubicBezTo>
                  <a:lnTo>
                    <a:pt x="712" y="38"/>
                  </a:lnTo>
                  <a:cubicBezTo>
                    <a:pt x="712" y="38"/>
                    <a:pt x="713" y="39"/>
                    <a:pt x="713" y="39"/>
                  </a:cubicBezTo>
                  <a:cubicBezTo>
                    <a:pt x="713" y="39"/>
                    <a:pt x="713" y="40"/>
                    <a:pt x="712" y="41"/>
                  </a:cubicBezTo>
                  <a:lnTo>
                    <a:pt x="710" y="41"/>
                  </a:lnTo>
                  <a:cubicBezTo>
                    <a:pt x="449" y="101"/>
                    <a:pt x="258" y="342"/>
                    <a:pt x="249" y="631"/>
                  </a:cubicBezTo>
                  <a:cubicBezTo>
                    <a:pt x="245" y="723"/>
                    <a:pt x="261" y="814"/>
                    <a:pt x="297" y="900"/>
                  </a:cubicBezTo>
                  <a:cubicBezTo>
                    <a:pt x="331" y="984"/>
                    <a:pt x="384" y="1059"/>
                    <a:pt x="450" y="1121"/>
                  </a:cubicBezTo>
                  <a:lnTo>
                    <a:pt x="450" y="1122"/>
                  </a:lnTo>
                  <a:cubicBezTo>
                    <a:pt x="450" y="1122"/>
                    <a:pt x="451" y="1123"/>
                    <a:pt x="450" y="1123"/>
                  </a:cubicBezTo>
                  <a:cubicBezTo>
                    <a:pt x="450" y="1123"/>
                    <a:pt x="450" y="1124"/>
                    <a:pt x="450" y="1123"/>
                  </a:cubicBezTo>
                  <a:lnTo>
                    <a:pt x="449" y="1123"/>
                  </a:lnTo>
                  <a:cubicBezTo>
                    <a:pt x="376" y="1108"/>
                    <a:pt x="308" y="1079"/>
                    <a:pt x="246" y="1037"/>
                  </a:cubicBezTo>
                  <a:cubicBezTo>
                    <a:pt x="184" y="994"/>
                    <a:pt x="132" y="939"/>
                    <a:pt x="91" y="875"/>
                  </a:cubicBezTo>
                  <a:cubicBezTo>
                    <a:pt x="51" y="811"/>
                    <a:pt x="24" y="740"/>
                    <a:pt x="12" y="666"/>
                  </a:cubicBezTo>
                  <a:cubicBezTo>
                    <a:pt x="0" y="591"/>
                    <a:pt x="3" y="515"/>
                    <a:pt x="21" y="442"/>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7">
              <a:extLst>
                <a:ext uri="{FF2B5EF4-FFF2-40B4-BE49-F238E27FC236}">
                  <a16:creationId xmlns:a16="http://schemas.microsoft.com/office/drawing/2014/main" id="{35C8F661-A0FE-178F-8D32-E1D2E0937597}"/>
                </a:ext>
              </a:extLst>
            </p:cNvPr>
            <p:cNvSpPr>
              <a:spLocks/>
            </p:cNvSpPr>
            <p:nvPr/>
          </p:nvSpPr>
          <p:spPr bwMode="auto">
            <a:xfrm>
              <a:off x="787" y="529"/>
              <a:ext cx="114" cy="89"/>
            </a:xfrm>
            <a:custGeom>
              <a:avLst/>
              <a:gdLst>
                <a:gd name="T0" fmla="*/ 262 w 912"/>
                <a:gd name="T1" fmla="*/ 56 h 708"/>
                <a:gd name="T2" fmla="*/ 262 w 912"/>
                <a:gd name="T3" fmla="*/ 56 h 708"/>
                <a:gd name="T4" fmla="*/ 454 w 912"/>
                <a:gd name="T5" fmla="*/ 4 h 708"/>
                <a:gd name="T6" fmla="*/ 651 w 912"/>
                <a:gd name="T7" fmla="*/ 33 h 708"/>
                <a:gd name="T8" fmla="*/ 911 w 912"/>
                <a:gd name="T9" fmla="*/ 266 h 708"/>
                <a:gd name="T10" fmla="*/ 912 w 912"/>
                <a:gd name="T11" fmla="*/ 269 h 708"/>
                <a:gd name="T12" fmla="*/ 912 w 912"/>
                <a:gd name="T13" fmla="*/ 270 h 708"/>
                <a:gd name="T14" fmla="*/ 910 w 912"/>
                <a:gd name="T15" fmla="*/ 270 h 708"/>
                <a:gd name="T16" fmla="*/ 909 w 912"/>
                <a:gd name="T17" fmla="*/ 269 h 708"/>
                <a:gd name="T18" fmla="*/ 270 w 912"/>
                <a:gd name="T19" fmla="*/ 305 h 708"/>
                <a:gd name="T20" fmla="*/ 124 w 912"/>
                <a:gd name="T21" fmla="*/ 486 h 708"/>
                <a:gd name="T22" fmla="*/ 68 w 912"/>
                <a:gd name="T23" fmla="*/ 706 h 708"/>
                <a:gd name="T24" fmla="*/ 68 w 912"/>
                <a:gd name="T25" fmla="*/ 707 h 708"/>
                <a:gd name="T26" fmla="*/ 68 w 912"/>
                <a:gd name="T27" fmla="*/ 708 h 708"/>
                <a:gd name="T28" fmla="*/ 67 w 912"/>
                <a:gd name="T29" fmla="*/ 707 h 708"/>
                <a:gd name="T30" fmla="*/ 67 w 912"/>
                <a:gd name="T31" fmla="*/ 707 h 708"/>
                <a:gd name="T32" fmla="*/ 8 w 912"/>
                <a:gd name="T33" fmla="*/ 530 h 708"/>
                <a:gd name="T34" fmla="*/ 24 w 912"/>
                <a:gd name="T35" fmla="*/ 342 h 708"/>
                <a:gd name="T36" fmla="*/ 113 w 912"/>
                <a:gd name="T37" fmla="*/ 175 h 708"/>
                <a:gd name="T38" fmla="*/ 262 w 912"/>
                <a:gd name="T39" fmla="*/ 5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2" h="708">
                  <a:moveTo>
                    <a:pt x="262" y="56"/>
                  </a:moveTo>
                  <a:lnTo>
                    <a:pt x="262" y="56"/>
                  </a:lnTo>
                  <a:cubicBezTo>
                    <a:pt x="321" y="26"/>
                    <a:pt x="387" y="8"/>
                    <a:pt x="454" y="4"/>
                  </a:cubicBezTo>
                  <a:cubicBezTo>
                    <a:pt x="521" y="0"/>
                    <a:pt x="588" y="10"/>
                    <a:pt x="651" y="33"/>
                  </a:cubicBezTo>
                  <a:cubicBezTo>
                    <a:pt x="764" y="76"/>
                    <a:pt x="857" y="159"/>
                    <a:pt x="911" y="266"/>
                  </a:cubicBezTo>
                  <a:lnTo>
                    <a:pt x="912" y="269"/>
                  </a:lnTo>
                  <a:cubicBezTo>
                    <a:pt x="912" y="269"/>
                    <a:pt x="912" y="270"/>
                    <a:pt x="912" y="270"/>
                  </a:cubicBezTo>
                  <a:cubicBezTo>
                    <a:pt x="912" y="270"/>
                    <a:pt x="911" y="271"/>
                    <a:pt x="910" y="270"/>
                  </a:cubicBezTo>
                  <a:lnTo>
                    <a:pt x="909" y="269"/>
                  </a:lnTo>
                  <a:cubicBezTo>
                    <a:pt x="723" y="137"/>
                    <a:pt x="460" y="150"/>
                    <a:pt x="270" y="305"/>
                  </a:cubicBezTo>
                  <a:cubicBezTo>
                    <a:pt x="209" y="354"/>
                    <a:pt x="159" y="416"/>
                    <a:pt x="124" y="486"/>
                  </a:cubicBezTo>
                  <a:cubicBezTo>
                    <a:pt x="90" y="554"/>
                    <a:pt x="71" y="630"/>
                    <a:pt x="68" y="706"/>
                  </a:cubicBezTo>
                  <a:lnTo>
                    <a:pt x="68" y="707"/>
                  </a:lnTo>
                  <a:cubicBezTo>
                    <a:pt x="68" y="707"/>
                    <a:pt x="68" y="708"/>
                    <a:pt x="68" y="708"/>
                  </a:cubicBezTo>
                  <a:cubicBezTo>
                    <a:pt x="68" y="708"/>
                    <a:pt x="67" y="708"/>
                    <a:pt x="67" y="707"/>
                  </a:cubicBezTo>
                  <a:lnTo>
                    <a:pt x="67" y="707"/>
                  </a:lnTo>
                  <a:cubicBezTo>
                    <a:pt x="35" y="652"/>
                    <a:pt x="15" y="592"/>
                    <a:pt x="8" y="530"/>
                  </a:cubicBezTo>
                  <a:cubicBezTo>
                    <a:pt x="0" y="467"/>
                    <a:pt x="6" y="403"/>
                    <a:pt x="24" y="342"/>
                  </a:cubicBezTo>
                  <a:cubicBezTo>
                    <a:pt x="42" y="281"/>
                    <a:pt x="72" y="224"/>
                    <a:pt x="113" y="175"/>
                  </a:cubicBezTo>
                  <a:cubicBezTo>
                    <a:pt x="154" y="126"/>
                    <a:pt x="205" y="85"/>
                    <a:pt x="262" y="56"/>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8">
              <a:extLst>
                <a:ext uri="{FF2B5EF4-FFF2-40B4-BE49-F238E27FC236}">
                  <a16:creationId xmlns:a16="http://schemas.microsoft.com/office/drawing/2014/main" id="{05C2E717-CA1D-7D84-AA8E-6D9A6EAF9EE6}"/>
                </a:ext>
              </a:extLst>
            </p:cNvPr>
            <p:cNvSpPr>
              <a:spLocks noEditPoints="1"/>
            </p:cNvSpPr>
            <p:nvPr/>
          </p:nvSpPr>
          <p:spPr bwMode="auto">
            <a:xfrm>
              <a:off x="663" y="462"/>
              <a:ext cx="296" cy="297"/>
            </a:xfrm>
            <a:custGeom>
              <a:avLst/>
              <a:gdLst>
                <a:gd name="T0" fmla="*/ 2237 w 2363"/>
                <a:gd name="T1" fmla="*/ 1182 h 2364"/>
                <a:gd name="T2" fmla="*/ 2237 w 2363"/>
                <a:gd name="T3" fmla="*/ 1182 h 2364"/>
                <a:gd name="T4" fmla="*/ 1181 w 2363"/>
                <a:gd name="T5" fmla="*/ 2238 h 2364"/>
                <a:gd name="T6" fmla="*/ 125 w 2363"/>
                <a:gd name="T7" fmla="*/ 1182 h 2364"/>
                <a:gd name="T8" fmla="*/ 1181 w 2363"/>
                <a:gd name="T9" fmla="*/ 126 h 2364"/>
                <a:gd name="T10" fmla="*/ 2237 w 2363"/>
                <a:gd name="T11" fmla="*/ 1182 h 2364"/>
                <a:gd name="T12" fmla="*/ 2237 w 2363"/>
                <a:gd name="T13" fmla="*/ 1182 h 2364"/>
                <a:gd name="T14" fmla="*/ 1181 w 2363"/>
                <a:gd name="T15" fmla="*/ 0 h 2364"/>
                <a:gd name="T16" fmla="*/ 1181 w 2363"/>
                <a:gd name="T17" fmla="*/ 0 h 2364"/>
                <a:gd name="T18" fmla="*/ 0 w 2363"/>
                <a:gd name="T19" fmla="*/ 1182 h 2364"/>
                <a:gd name="T20" fmla="*/ 1181 w 2363"/>
                <a:gd name="T21" fmla="*/ 2364 h 2364"/>
                <a:gd name="T22" fmla="*/ 2363 w 2363"/>
                <a:gd name="T23" fmla="*/ 1182 h 2364"/>
                <a:gd name="T24" fmla="*/ 1181 w 2363"/>
                <a:gd name="T25" fmla="*/ 0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3" h="2364">
                  <a:moveTo>
                    <a:pt x="2237" y="1182"/>
                  </a:moveTo>
                  <a:lnTo>
                    <a:pt x="2237" y="1182"/>
                  </a:lnTo>
                  <a:cubicBezTo>
                    <a:pt x="2237" y="1764"/>
                    <a:pt x="1763" y="2238"/>
                    <a:pt x="1181" y="2238"/>
                  </a:cubicBezTo>
                  <a:cubicBezTo>
                    <a:pt x="599" y="2238"/>
                    <a:pt x="125" y="1764"/>
                    <a:pt x="125" y="1182"/>
                  </a:cubicBezTo>
                  <a:cubicBezTo>
                    <a:pt x="125" y="600"/>
                    <a:pt x="599" y="126"/>
                    <a:pt x="1181" y="126"/>
                  </a:cubicBezTo>
                  <a:cubicBezTo>
                    <a:pt x="1763" y="126"/>
                    <a:pt x="2237" y="600"/>
                    <a:pt x="2237" y="1182"/>
                  </a:cubicBezTo>
                  <a:lnTo>
                    <a:pt x="2237" y="1182"/>
                  </a:lnTo>
                  <a:close/>
                  <a:moveTo>
                    <a:pt x="1181" y="0"/>
                  </a:moveTo>
                  <a:lnTo>
                    <a:pt x="1181" y="0"/>
                  </a:lnTo>
                  <a:cubicBezTo>
                    <a:pt x="530" y="0"/>
                    <a:pt x="0" y="530"/>
                    <a:pt x="0" y="1182"/>
                  </a:cubicBezTo>
                  <a:cubicBezTo>
                    <a:pt x="0" y="1833"/>
                    <a:pt x="530" y="2364"/>
                    <a:pt x="1181" y="2364"/>
                  </a:cubicBezTo>
                  <a:cubicBezTo>
                    <a:pt x="1833" y="2364"/>
                    <a:pt x="2363" y="1833"/>
                    <a:pt x="2363" y="1182"/>
                  </a:cubicBezTo>
                  <a:cubicBezTo>
                    <a:pt x="2363" y="530"/>
                    <a:pt x="1833" y="0"/>
                    <a:pt x="1181" y="0"/>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9">
              <a:extLst>
                <a:ext uri="{FF2B5EF4-FFF2-40B4-BE49-F238E27FC236}">
                  <a16:creationId xmlns:a16="http://schemas.microsoft.com/office/drawing/2014/main" id="{4F41084D-004C-11AC-A06F-9862C4DC2C7F}"/>
                </a:ext>
              </a:extLst>
            </p:cNvPr>
            <p:cNvSpPr>
              <a:spLocks/>
            </p:cNvSpPr>
            <p:nvPr/>
          </p:nvSpPr>
          <p:spPr bwMode="auto">
            <a:xfrm>
              <a:off x="708" y="535"/>
              <a:ext cx="141" cy="179"/>
            </a:xfrm>
            <a:custGeom>
              <a:avLst/>
              <a:gdLst>
                <a:gd name="T0" fmla="*/ 923 w 1119"/>
                <a:gd name="T1" fmla="*/ 1019 h 1418"/>
                <a:gd name="T2" fmla="*/ 923 w 1119"/>
                <a:gd name="T3" fmla="*/ 1019 h 1418"/>
                <a:gd name="T4" fmla="*/ 891 w 1119"/>
                <a:gd name="T5" fmla="*/ 1021 h 1418"/>
                <a:gd name="T6" fmla="*/ 803 w 1119"/>
                <a:gd name="T7" fmla="*/ 1028 h 1418"/>
                <a:gd name="T8" fmla="*/ 146 w 1119"/>
                <a:gd name="T9" fmla="*/ 371 h 1418"/>
                <a:gd name="T10" fmla="*/ 260 w 1119"/>
                <a:gd name="T11" fmla="*/ 3 h 1418"/>
                <a:gd name="T12" fmla="*/ 260 w 1119"/>
                <a:gd name="T13" fmla="*/ 1 h 1418"/>
                <a:gd name="T14" fmla="*/ 259 w 1119"/>
                <a:gd name="T15" fmla="*/ 1 h 1418"/>
                <a:gd name="T16" fmla="*/ 0 w 1119"/>
                <a:gd name="T17" fmla="*/ 599 h 1418"/>
                <a:gd name="T18" fmla="*/ 819 w 1119"/>
                <a:gd name="T19" fmla="*/ 1418 h 1418"/>
                <a:gd name="T20" fmla="*/ 957 w 1119"/>
                <a:gd name="T21" fmla="*/ 1407 h 1418"/>
                <a:gd name="T22" fmla="*/ 957 w 1119"/>
                <a:gd name="T23" fmla="*/ 1407 h 1418"/>
                <a:gd name="T24" fmla="*/ 1119 w 1119"/>
                <a:gd name="T25" fmla="*/ 1214 h 1418"/>
                <a:gd name="T26" fmla="*/ 923 w 1119"/>
                <a:gd name="T27" fmla="*/ 1019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9" h="1418">
                  <a:moveTo>
                    <a:pt x="923" y="1019"/>
                  </a:moveTo>
                  <a:lnTo>
                    <a:pt x="923" y="1019"/>
                  </a:lnTo>
                  <a:cubicBezTo>
                    <a:pt x="912" y="1019"/>
                    <a:pt x="891" y="1021"/>
                    <a:pt x="891" y="1021"/>
                  </a:cubicBezTo>
                  <a:cubicBezTo>
                    <a:pt x="862" y="1025"/>
                    <a:pt x="833" y="1028"/>
                    <a:pt x="803" y="1028"/>
                  </a:cubicBezTo>
                  <a:cubicBezTo>
                    <a:pt x="440" y="1028"/>
                    <a:pt x="146" y="734"/>
                    <a:pt x="146" y="371"/>
                  </a:cubicBezTo>
                  <a:cubicBezTo>
                    <a:pt x="146" y="234"/>
                    <a:pt x="189" y="108"/>
                    <a:pt x="260" y="3"/>
                  </a:cubicBezTo>
                  <a:cubicBezTo>
                    <a:pt x="260" y="3"/>
                    <a:pt x="261" y="2"/>
                    <a:pt x="260" y="1"/>
                  </a:cubicBezTo>
                  <a:cubicBezTo>
                    <a:pt x="260" y="0"/>
                    <a:pt x="259" y="1"/>
                    <a:pt x="259" y="1"/>
                  </a:cubicBezTo>
                  <a:cubicBezTo>
                    <a:pt x="99" y="151"/>
                    <a:pt x="0" y="363"/>
                    <a:pt x="0" y="599"/>
                  </a:cubicBezTo>
                  <a:cubicBezTo>
                    <a:pt x="0" y="1051"/>
                    <a:pt x="366" y="1418"/>
                    <a:pt x="819" y="1418"/>
                  </a:cubicBezTo>
                  <a:cubicBezTo>
                    <a:pt x="866" y="1418"/>
                    <a:pt x="912" y="1414"/>
                    <a:pt x="957" y="1407"/>
                  </a:cubicBezTo>
                  <a:lnTo>
                    <a:pt x="957" y="1407"/>
                  </a:lnTo>
                  <a:cubicBezTo>
                    <a:pt x="1049" y="1391"/>
                    <a:pt x="1119" y="1310"/>
                    <a:pt x="1119" y="1214"/>
                  </a:cubicBezTo>
                  <a:cubicBezTo>
                    <a:pt x="1119" y="1106"/>
                    <a:pt x="1031" y="1019"/>
                    <a:pt x="923" y="1019"/>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0">
              <a:extLst>
                <a:ext uri="{FF2B5EF4-FFF2-40B4-BE49-F238E27FC236}">
                  <a16:creationId xmlns:a16="http://schemas.microsoft.com/office/drawing/2014/main" id="{2853F468-EF17-EC66-31CD-A697DBB5E00F}"/>
                </a:ext>
              </a:extLst>
            </p:cNvPr>
            <p:cNvSpPr>
              <a:spLocks/>
            </p:cNvSpPr>
            <p:nvPr/>
          </p:nvSpPr>
          <p:spPr bwMode="auto">
            <a:xfrm>
              <a:off x="1036" y="539"/>
              <a:ext cx="111" cy="142"/>
            </a:xfrm>
            <a:custGeom>
              <a:avLst/>
              <a:gdLst>
                <a:gd name="T0" fmla="*/ 341 w 881"/>
                <a:gd name="T1" fmla="*/ 1128 h 1128"/>
                <a:gd name="T2" fmla="*/ 341 w 881"/>
                <a:gd name="T3" fmla="*/ 1128 h 1128"/>
                <a:gd name="T4" fmla="*/ 341 w 881"/>
                <a:gd name="T5" fmla="*/ 174 h 1128"/>
                <a:gd name="T6" fmla="*/ 0 w 881"/>
                <a:gd name="T7" fmla="*/ 174 h 1128"/>
                <a:gd name="T8" fmla="*/ 0 w 881"/>
                <a:gd name="T9" fmla="*/ 0 h 1128"/>
                <a:gd name="T10" fmla="*/ 881 w 881"/>
                <a:gd name="T11" fmla="*/ 0 h 1128"/>
                <a:gd name="T12" fmla="*/ 881 w 881"/>
                <a:gd name="T13" fmla="*/ 174 h 1128"/>
                <a:gd name="T14" fmla="*/ 539 w 881"/>
                <a:gd name="T15" fmla="*/ 174 h 1128"/>
                <a:gd name="T16" fmla="*/ 539 w 881"/>
                <a:gd name="T17" fmla="*/ 1128 h 1128"/>
                <a:gd name="T18" fmla="*/ 341 w 881"/>
                <a:gd name="T19"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1128">
                  <a:moveTo>
                    <a:pt x="341" y="1128"/>
                  </a:moveTo>
                  <a:lnTo>
                    <a:pt x="341" y="1128"/>
                  </a:lnTo>
                  <a:lnTo>
                    <a:pt x="341" y="174"/>
                  </a:lnTo>
                  <a:lnTo>
                    <a:pt x="0" y="174"/>
                  </a:lnTo>
                  <a:lnTo>
                    <a:pt x="0" y="0"/>
                  </a:lnTo>
                  <a:lnTo>
                    <a:pt x="881" y="0"/>
                  </a:lnTo>
                  <a:lnTo>
                    <a:pt x="881" y="174"/>
                  </a:lnTo>
                  <a:lnTo>
                    <a:pt x="539" y="174"/>
                  </a:lnTo>
                  <a:lnTo>
                    <a:pt x="539" y="1128"/>
                  </a:lnTo>
                  <a:lnTo>
                    <a:pt x="341"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1">
              <a:extLst>
                <a:ext uri="{FF2B5EF4-FFF2-40B4-BE49-F238E27FC236}">
                  <a16:creationId xmlns:a16="http://schemas.microsoft.com/office/drawing/2014/main" id="{802A7738-83AB-CB4E-72B9-687C772FFE68}"/>
                </a:ext>
              </a:extLst>
            </p:cNvPr>
            <p:cNvSpPr>
              <a:spLocks noEditPoints="1"/>
            </p:cNvSpPr>
            <p:nvPr/>
          </p:nvSpPr>
          <p:spPr bwMode="auto">
            <a:xfrm>
              <a:off x="1165" y="539"/>
              <a:ext cx="126" cy="142"/>
            </a:xfrm>
            <a:custGeom>
              <a:avLst/>
              <a:gdLst>
                <a:gd name="T0" fmla="*/ 197 w 1009"/>
                <a:gd name="T1" fmla="*/ 954 h 1128"/>
                <a:gd name="T2" fmla="*/ 197 w 1009"/>
                <a:gd name="T3" fmla="*/ 954 h 1128"/>
                <a:gd name="T4" fmla="*/ 419 w 1009"/>
                <a:gd name="T5" fmla="*/ 954 h 1128"/>
                <a:gd name="T6" fmla="*/ 806 w 1009"/>
                <a:gd name="T7" fmla="*/ 565 h 1128"/>
                <a:gd name="T8" fmla="*/ 419 w 1009"/>
                <a:gd name="T9" fmla="*/ 174 h 1128"/>
                <a:gd name="T10" fmla="*/ 197 w 1009"/>
                <a:gd name="T11" fmla="*/ 174 h 1128"/>
                <a:gd name="T12" fmla="*/ 197 w 1009"/>
                <a:gd name="T13" fmla="*/ 954 h 1128"/>
                <a:gd name="T14" fmla="*/ 197 w 1009"/>
                <a:gd name="T15" fmla="*/ 954 h 1128"/>
                <a:gd name="T16" fmla="*/ 0 w 1009"/>
                <a:gd name="T17" fmla="*/ 1128 h 1128"/>
                <a:gd name="T18" fmla="*/ 0 w 1009"/>
                <a:gd name="T19" fmla="*/ 1128 h 1128"/>
                <a:gd name="T20" fmla="*/ 0 w 1009"/>
                <a:gd name="T21" fmla="*/ 0 h 1128"/>
                <a:gd name="T22" fmla="*/ 419 w 1009"/>
                <a:gd name="T23" fmla="*/ 0 h 1128"/>
                <a:gd name="T24" fmla="*/ 1009 w 1009"/>
                <a:gd name="T25" fmla="*/ 565 h 1128"/>
                <a:gd name="T26" fmla="*/ 419 w 1009"/>
                <a:gd name="T27" fmla="*/ 1128 h 1128"/>
                <a:gd name="T28" fmla="*/ 0 w 1009"/>
                <a:gd name="T29"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9" h="1128">
                  <a:moveTo>
                    <a:pt x="197" y="954"/>
                  </a:moveTo>
                  <a:lnTo>
                    <a:pt x="197" y="954"/>
                  </a:lnTo>
                  <a:lnTo>
                    <a:pt x="419" y="954"/>
                  </a:lnTo>
                  <a:cubicBezTo>
                    <a:pt x="664" y="954"/>
                    <a:pt x="806" y="778"/>
                    <a:pt x="806" y="565"/>
                  </a:cubicBezTo>
                  <a:cubicBezTo>
                    <a:pt x="806" y="347"/>
                    <a:pt x="671" y="174"/>
                    <a:pt x="419" y="174"/>
                  </a:cubicBezTo>
                  <a:lnTo>
                    <a:pt x="197" y="174"/>
                  </a:lnTo>
                  <a:lnTo>
                    <a:pt x="197" y="954"/>
                  </a:lnTo>
                  <a:lnTo>
                    <a:pt x="197" y="954"/>
                  </a:lnTo>
                  <a:close/>
                  <a:moveTo>
                    <a:pt x="0" y="1128"/>
                  </a:moveTo>
                  <a:lnTo>
                    <a:pt x="0" y="1128"/>
                  </a:lnTo>
                  <a:lnTo>
                    <a:pt x="0" y="0"/>
                  </a:lnTo>
                  <a:lnTo>
                    <a:pt x="419" y="0"/>
                  </a:lnTo>
                  <a:cubicBezTo>
                    <a:pt x="771" y="0"/>
                    <a:pt x="1009" y="233"/>
                    <a:pt x="1009" y="565"/>
                  </a:cubicBezTo>
                  <a:cubicBezTo>
                    <a:pt x="1009" y="896"/>
                    <a:pt x="771" y="1128"/>
                    <a:pt x="419" y="1128"/>
                  </a:cubicBezTo>
                  <a:lnTo>
                    <a:pt x="0"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0CA4E40-AB6B-C1F0-21D0-9DA82BD5C671}"/>
                </a:ext>
              </a:extLst>
            </p:cNvPr>
            <p:cNvSpPr>
              <a:spLocks/>
            </p:cNvSpPr>
            <p:nvPr/>
          </p:nvSpPr>
          <p:spPr bwMode="auto">
            <a:xfrm>
              <a:off x="1368" y="537"/>
              <a:ext cx="111" cy="147"/>
            </a:xfrm>
            <a:custGeom>
              <a:avLst/>
              <a:gdLst>
                <a:gd name="T0" fmla="*/ 102 w 886"/>
                <a:gd name="T1" fmla="*/ 834 h 1165"/>
                <a:gd name="T2" fmla="*/ 102 w 886"/>
                <a:gd name="T3" fmla="*/ 834 h 1165"/>
                <a:gd name="T4" fmla="*/ 459 w 886"/>
                <a:gd name="T5" fmla="*/ 989 h 1165"/>
                <a:gd name="T6" fmla="*/ 685 w 886"/>
                <a:gd name="T7" fmla="*/ 835 h 1165"/>
                <a:gd name="T8" fmla="*/ 428 w 886"/>
                <a:gd name="T9" fmla="*/ 668 h 1165"/>
                <a:gd name="T10" fmla="*/ 27 w 886"/>
                <a:gd name="T11" fmla="*/ 330 h 1165"/>
                <a:gd name="T12" fmla="*/ 438 w 886"/>
                <a:gd name="T13" fmla="*/ 0 h 1165"/>
                <a:gd name="T14" fmla="*/ 848 w 886"/>
                <a:gd name="T15" fmla="*/ 145 h 1165"/>
                <a:gd name="T16" fmla="*/ 748 w 886"/>
                <a:gd name="T17" fmla="*/ 304 h 1165"/>
                <a:gd name="T18" fmla="*/ 421 w 886"/>
                <a:gd name="T19" fmla="*/ 176 h 1165"/>
                <a:gd name="T20" fmla="*/ 230 w 886"/>
                <a:gd name="T21" fmla="*/ 316 h 1165"/>
                <a:gd name="T22" fmla="*/ 479 w 886"/>
                <a:gd name="T23" fmla="*/ 467 h 1165"/>
                <a:gd name="T24" fmla="*/ 886 w 886"/>
                <a:gd name="T25" fmla="*/ 817 h 1165"/>
                <a:gd name="T26" fmla="*/ 450 w 886"/>
                <a:gd name="T27" fmla="*/ 1165 h 1165"/>
                <a:gd name="T28" fmla="*/ 0 w 886"/>
                <a:gd name="T29" fmla="*/ 994 h 1165"/>
                <a:gd name="T30" fmla="*/ 102 w 886"/>
                <a:gd name="T31" fmla="*/ 834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6" h="1165">
                  <a:moveTo>
                    <a:pt x="102" y="834"/>
                  </a:moveTo>
                  <a:lnTo>
                    <a:pt x="102" y="834"/>
                  </a:lnTo>
                  <a:cubicBezTo>
                    <a:pt x="180" y="917"/>
                    <a:pt x="301" y="989"/>
                    <a:pt x="459" y="989"/>
                  </a:cubicBezTo>
                  <a:cubicBezTo>
                    <a:pt x="621" y="989"/>
                    <a:pt x="685" y="910"/>
                    <a:pt x="685" y="835"/>
                  </a:cubicBezTo>
                  <a:cubicBezTo>
                    <a:pt x="685" y="734"/>
                    <a:pt x="565" y="704"/>
                    <a:pt x="428" y="668"/>
                  </a:cubicBezTo>
                  <a:cubicBezTo>
                    <a:pt x="244" y="622"/>
                    <a:pt x="27" y="568"/>
                    <a:pt x="27" y="330"/>
                  </a:cubicBezTo>
                  <a:cubicBezTo>
                    <a:pt x="27" y="144"/>
                    <a:pt x="191" y="0"/>
                    <a:pt x="438" y="0"/>
                  </a:cubicBezTo>
                  <a:cubicBezTo>
                    <a:pt x="607" y="0"/>
                    <a:pt x="744" y="51"/>
                    <a:pt x="848" y="145"/>
                  </a:cubicBezTo>
                  <a:lnTo>
                    <a:pt x="748" y="304"/>
                  </a:lnTo>
                  <a:cubicBezTo>
                    <a:pt x="660" y="217"/>
                    <a:pt x="540" y="176"/>
                    <a:pt x="421" y="176"/>
                  </a:cubicBezTo>
                  <a:cubicBezTo>
                    <a:pt x="305" y="176"/>
                    <a:pt x="230" y="232"/>
                    <a:pt x="230" y="316"/>
                  </a:cubicBezTo>
                  <a:cubicBezTo>
                    <a:pt x="230" y="404"/>
                    <a:pt x="345" y="433"/>
                    <a:pt x="479" y="467"/>
                  </a:cubicBezTo>
                  <a:cubicBezTo>
                    <a:pt x="665" y="514"/>
                    <a:pt x="886" y="572"/>
                    <a:pt x="886" y="817"/>
                  </a:cubicBezTo>
                  <a:cubicBezTo>
                    <a:pt x="886" y="1005"/>
                    <a:pt x="754" y="1165"/>
                    <a:pt x="450" y="1165"/>
                  </a:cubicBezTo>
                  <a:cubicBezTo>
                    <a:pt x="247" y="1165"/>
                    <a:pt x="99" y="1096"/>
                    <a:pt x="0" y="994"/>
                  </a:cubicBezTo>
                  <a:lnTo>
                    <a:pt x="102" y="83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27E81DC6-5647-836F-5C65-6D7EAF241082}"/>
                </a:ext>
              </a:extLst>
            </p:cNvPr>
            <p:cNvSpPr>
              <a:spLocks/>
            </p:cNvSpPr>
            <p:nvPr/>
          </p:nvSpPr>
          <p:spPr bwMode="auto">
            <a:xfrm>
              <a:off x="1485" y="539"/>
              <a:ext cx="134" cy="142"/>
            </a:xfrm>
            <a:custGeom>
              <a:avLst/>
              <a:gdLst>
                <a:gd name="T0" fmla="*/ 438 w 1072"/>
                <a:gd name="T1" fmla="*/ 1128 h 1128"/>
                <a:gd name="T2" fmla="*/ 438 w 1072"/>
                <a:gd name="T3" fmla="*/ 1128 h 1128"/>
                <a:gd name="T4" fmla="*/ 438 w 1072"/>
                <a:gd name="T5" fmla="*/ 659 h 1128"/>
                <a:gd name="T6" fmla="*/ 0 w 1072"/>
                <a:gd name="T7" fmla="*/ 0 h 1128"/>
                <a:gd name="T8" fmla="*/ 226 w 1072"/>
                <a:gd name="T9" fmla="*/ 0 h 1128"/>
                <a:gd name="T10" fmla="*/ 537 w 1072"/>
                <a:gd name="T11" fmla="*/ 484 h 1128"/>
                <a:gd name="T12" fmla="*/ 845 w 1072"/>
                <a:gd name="T13" fmla="*/ 0 h 1128"/>
                <a:gd name="T14" fmla="*/ 1072 w 1072"/>
                <a:gd name="T15" fmla="*/ 0 h 1128"/>
                <a:gd name="T16" fmla="*/ 636 w 1072"/>
                <a:gd name="T17" fmla="*/ 659 h 1128"/>
                <a:gd name="T18" fmla="*/ 636 w 1072"/>
                <a:gd name="T19" fmla="*/ 1128 h 1128"/>
                <a:gd name="T20" fmla="*/ 438 w 1072"/>
                <a:gd name="T21"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1128">
                  <a:moveTo>
                    <a:pt x="438" y="1128"/>
                  </a:moveTo>
                  <a:lnTo>
                    <a:pt x="438" y="1128"/>
                  </a:lnTo>
                  <a:lnTo>
                    <a:pt x="438" y="659"/>
                  </a:lnTo>
                  <a:lnTo>
                    <a:pt x="0" y="0"/>
                  </a:lnTo>
                  <a:lnTo>
                    <a:pt x="226" y="0"/>
                  </a:lnTo>
                  <a:lnTo>
                    <a:pt x="537" y="484"/>
                  </a:lnTo>
                  <a:lnTo>
                    <a:pt x="845" y="0"/>
                  </a:lnTo>
                  <a:lnTo>
                    <a:pt x="1072" y="0"/>
                  </a:lnTo>
                  <a:lnTo>
                    <a:pt x="636" y="659"/>
                  </a:lnTo>
                  <a:lnTo>
                    <a:pt x="636" y="1128"/>
                  </a:lnTo>
                  <a:lnTo>
                    <a:pt x="438"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4">
              <a:extLst>
                <a:ext uri="{FF2B5EF4-FFF2-40B4-BE49-F238E27FC236}">
                  <a16:creationId xmlns:a16="http://schemas.microsoft.com/office/drawing/2014/main" id="{2D9BE1FC-EE5B-F051-EA8D-DD05C2D85858}"/>
                </a:ext>
              </a:extLst>
            </p:cNvPr>
            <p:cNvSpPr>
              <a:spLocks/>
            </p:cNvSpPr>
            <p:nvPr/>
          </p:nvSpPr>
          <p:spPr bwMode="auto">
            <a:xfrm>
              <a:off x="1635" y="539"/>
              <a:ext cx="123" cy="142"/>
            </a:xfrm>
            <a:custGeom>
              <a:avLst/>
              <a:gdLst>
                <a:gd name="T0" fmla="*/ 786 w 977"/>
                <a:gd name="T1" fmla="*/ 1128 h 1128"/>
                <a:gd name="T2" fmla="*/ 786 w 977"/>
                <a:gd name="T3" fmla="*/ 1128 h 1128"/>
                <a:gd name="T4" fmla="*/ 198 w 977"/>
                <a:gd name="T5" fmla="*/ 306 h 1128"/>
                <a:gd name="T6" fmla="*/ 198 w 977"/>
                <a:gd name="T7" fmla="*/ 1128 h 1128"/>
                <a:gd name="T8" fmla="*/ 0 w 977"/>
                <a:gd name="T9" fmla="*/ 1128 h 1128"/>
                <a:gd name="T10" fmla="*/ 0 w 977"/>
                <a:gd name="T11" fmla="*/ 0 h 1128"/>
                <a:gd name="T12" fmla="*/ 203 w 977"/>
                <a:gd name="T13" fmla="*/ 0 h 1128"/>
                <a:gd name="T14" fmla="*/ 779 w 977"/>
                <a:gd name="T15" fmla="*/ 800 h 1128"/>
                <a:gd name="T16" fmla="*/ 779 w 977"/>
                <a:gd name="T17" fmla="*/ 0 h 1128"/>
                <a:gd name="T18" fmla="*/ 977 w 977"/>
                <a:gd name="T19" fmla="*/ 0 h 1128"/>
                <a:gd name="T20" fmla="*/ 977 w 977"/>
                <a:gd name="T21" fmla="*/ 1128 h 1128"/>
                <a:gd name="T22" fmla="*/ 786 w 977"/>
                <a:gd name="T23"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1128">
                  <a:moveTo>
                    <a:pt x="786" y="1128"/>
                  </a:moveTo>
                  <a:lnTo>
                    <a:pt x="786" y="1128"/>
                  </a:lnTo>
                  <a:lnTo>
                    <a:pt x="198" y="306"/>
                  </a:lnTo>
                  <a:lnTo>
                    <a:pt x="198" y="1128"/>
                  </a:lnTo>
                  <a:lnTo>
                    <a:pt x="0" y="1128"/>
                  </a:lnTo>
                  <a:lnTo>
                    <a:pt x="0" y="0"/>
                  </a:lnTo>
                  <a:lnTo>
                    <a:pt x="203" y="0"/>
                  </a:lnTo>
                  <a:lnTo>
                    <a:pt x="779" y="800"/>
                  </a:lnTo>
                  <a:lnTo>
                    <a:pt x="779" y="0"/>
                  </a:lnTo>
                  <a:lnTo>
                    <a:pt x="977" y="0"/>
                  </a:lnTo>
                  <a:lnTo>
                    <a:pt x="977" y="1128"/>
                  </a:lnTo>
                  <a:lnTo>
                    <a:pt x="786"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5">
              <a:extLst>
                <a:ext uri="{FF2B5EF4-FFF2-40B4-BE49-F238E27FC236}">
                  <a16:creationId xmlns:a16="http://schemas.microsoft.com/office/drawing/2014/main" id="{645D7EF4-527A-E668-22BA-2F958FE7CF45}"/>
                </a:ext>
              </a:extLst>
            </p:cNvPr>
            <p:cNvSpPr>
              <a:spLocks/>
            </p:cNvSpPr>
            <p:nvPr/>
          </p:nvSpPr>
          <p:spPr bwMode="auto">
            <a:xfrm>
              <a:off x="1789" y="539"/>
              <a:ext cx="123" cy="142"/>
            </a:xfrm>
            <a:custGeom>
              <a:avLst/>
              <a:gdLst>
                <a:gd name="T0" fmla="*/ 787 w 978"/>
                <a:gd name="T1" fmla="*/ 1128 h 1128"/>
                <a:gd name="T2" fmla="*/ 787 w 978"/>
                <a:gd name="T3" fmla="*/ 1128 h 1128"/>
                <a:gd name="T4" fmla="*/ 198 w 978"/>
                <a:gd name="T5" fmla="*/ 306 h 1128"/>
                <a:gd name="T6" fmla="*/ 198 w 978"/>
                <a:gd name="T7" fmla="*/ 1128 h 1128"/>
                <a:gd name="T8" fmla="*/ 0 w 978"/>
                <a:gd name="T9" fmla="*/ 1128 h 1128"/>
                <a:gd name="T10" fmla="*/ 0 w 978"/>
                <a:gd name="T11" fmla="*/ 0 h 1128"/>
                <a:gd name="T12" fmla="*/ 203 w 978"/>
                <a:gd name="T13" fmla="*/ 0 h 1128"/>
                <a:gd name="T14" fmla="*/ 780 w 978"/>
                <a:gd name="T15" fmla="*/ 800 h 1128"/>
                <a:gd name="T16" fmla="*/ 780 w 978"/>
                <a:gd name="T17" fmla="*/ 0 h 1128"/>
                <a:gd name="T18" fmla="*/ 978 w 978"/>
                <a:gd name="T19" fmla="*/ 0 h 1128"/>
                <a:gd name="T20" fmla="*/ 978 w 978"/>
                <a:gd name="T21" fmla="*/ 1128 h 1128"/>
                <a:gd name="T22" fmla="*/ 787 w 978"/>
                <a:gd name="T23"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8" h="1128">
                  <a:moveTo>
                    <a:pt x="787" y="1128"/>
                  </a:moveTo>
                  <a:lnTo>
                    <a:pt x="787" y="1128"/>
                  </a:lnTo>
                  <a:lnTo>
                    <a:pt x="198" y="306"/>
                  </a:lnTo>
                  <a:lnTo>
                    <a:pt x="198" y="1128"/>
                  </a:lnTo>
                  <a:lnTo>
                    <a:pt x="0" y="1128"/>
                  </a:lnTo>
                  <a:lnTo>
                    <a:pt x="0" y="0"/>
                  </a:lnTo>
                  <a:lnTo>
                    <a:pt x="203" y="0"/>
                  </a:lnTo>
                  <a:lnTo>
                    <a:pt x="780" y="800"/>
                  </a:lnTo>
                  <a:lnTo>
                    <a:pt x="780" y="0"/>
                  </a:lnTo>
                  <a:lnTo>
                    <a:pt x="978" y="0"/>
                  </a:lnTo>
                  <a:lnTo>
                    <a:pt x="978" y="1128"/>
                  </a:lnTo>
                  <a:lnTo>
                    <a:pt x="787"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16">
              <a:extLst>
                <a:ext uri="{FF2B5EF4-FFF2-40B4-BE49-F238E27FC236}">
                  <a16:creationId xmlns:a16="http://schemas.microsoft.com/office/drawing/2014/main" id="{CD46BBA1-AAC8-016C-DAEB-D84D732079C4}"/>
                </a:ext>
              </a:extLst>
            </p:cNvPr>
            <p:cNvSpPr>
              <a:spLocks/>
            </p:cNvSpPr>
            <p:nvPr/>
          </p:nvSpPr>
          <p:spPr bwMode="auto">
            <a:xfrm>
              <a:off x="1943" y="539"/>
              <a:ext cx="97" cy="142"/>
            </a:xfrm>
            <a:custGeom>
              <a:avLst/>
              <a:gdLst>
                <a:gd name="T0" fmla="*/ 0 w 773"/>
                <a:gd name="T1" fmla="*/ 1128 h 1128"/>
                <a:gd name="T2" fmla="*/ 0 w 773"/>
                <a:gd name="T3" fmla="*/ 1128 h 1128"/>
                <a:gd name="T4" fmla="*/ 0 w 773"/>
                <a:gd name="T5" fmla="*/ 0 h 1128"/>
                <a:gd name="T6" fmla="*/ 773 w 773"/>
                <a:gd name="T7" fmla="*/ 0 h 1128"/>
                <a:gd name="T8" fmla="*/ 773 w 773"/>
                <a:gd name="T9" fmla="*/ 174 h 1128"/>
                <a:gd name="T10" fmla="*/ 198 w 773"/>
                <a:gd name="T11" fmla="*/ 174 h 1128"/>
                <a:gd name="T12" fmla="*/ 198 w 773"/>
                <a:gd name="T13" fmla="*/ 467 h 1128"/>
                <a:gd name="T14" fmla="*/ 761 w 773"/>
                <a:gd name="T15" fmla="*/ 467 h 1128"/>
                <a:gd name="T16" fmla="*/ 761 w 773"/>
                <a:gd name="T17" fmla="*/ 641 h 1128"/>
                <a:gd name="T18" fmla="*/ 198 w 773"/>
                <a:gd name="T19" fmla="*/ 641 h 1128"/>
                <a:gd name="T20" fmla="*/ 198 w 773"/>
                <a:gd name="T21" fmla="*/ 954 h 1128"/>
                <a:gd name="T22" fmla="*/ 773 w 773"/>
                <a:gd name="T23" fmla="*/ 954 h 1128"/>
                <a:gd name="T24" fmla="*/ 773 w 773"/>
                <a:gd name="T25" fmla="*/ 1128 h 1128"/>
                <a:gd name="T26" fmla="*/ 0 w 773"/>
                <a:gd name="T27"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3" h="1128">
                  <a:moveTo>
                    <a:pt x="0" y="1128"/>
                  </a:moveTo>
                  <a:lnTo>
                    <a:pt x="0" y="1128"/>
                  </a:lnTo>
                  <a:lnTo>
                    <a:pt x="0" y="0"/>
                  </a:lnTo>
                  <a:lnTo>
                    <a:pt x="773" y="0"/>
                  </a:lnTo>
                  <a:lnTo>
                    <a:pt x="773" y="174"/>
                  </a:lnTo>
                  <a:lnTo>
                    <a:pt x="198" y="174"/>
                  </a:lnTo>
                  <a:lnTo>
                    <a:pt x="198" y="467"/>
                  </a:lnTo>
                  <a:lnTo>
                    <a:pt x="761" y="467"/>
                  </a:lnTo>
                  <a:lnTo>
                    <a:pt x="761" y="641"/>
                  </a:lnTo>
                  <a:lnTo>
                    <a:pt x="198" y="641"/>
                  </a:lnTo>
                  <a:lnTo>
                    <a:pt x="198" y="954"/>
                  </a:lnTo>
                  <a:lnTo>
                    <a:pt x="773" y="954"/>
                  </a:lnTo>
                  <a:lnTo>
                    <a:pt x="773" y="1128"/>
                  </a:lnTo>
                  <a:lnTo>
                    <a:pt x="0"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7">
              <a:extLst>
                <a:ext uri="{FF2B5EF4-FFF2-40B4-BE49-F238E27FC236}">
                  <a16:creationId xmlns:a16="http://schemas.microsoft.com/office/drawing/2014/main" id="{5B703C27-31B8-B44A-DF37-95029DE71AF9}"/>
                </a:ext>
              </a:extLst>
            </p:cNvPr>
            <p:cNvSpPr>
              <a:spLocks/>
            </p:cNvSpPr>
            <p:nvPr/>
          </p:nvSpPr>
          <p:spPr bwMode="auto">
            <a:xfrm>
              <a:off x="2060" y="539"/>
              <a:ext cx="139" cy="142"/>
            </a:xfrm>
            <a:custGeom>
              <a:avLst/>
              <a:gdLst>
                <a:gd name="T0" fmla="*/ 869 w 1106"/>
                <a:gd name="T1" fmla="*/ 1128 h 1128"/>
                <a:gd name="T2" fmla="*/ 869 w 1106"/>
                <a:gd name="T3" fmla="*/ 1128 h 1128"/>
                <a:gd name="T4" fmla="*/ 553 w 1106"/>
                <a:gd name="T5" fmla="*/ 687 h 1128"/>
                <a:gd name="T6" fmla="*/ 237 w 1106"/>
                <a:gd name="T7" fmla="*/ 1128 h 1128"/>
                <a:gd name="T8" fmla="*/ 0 w 1106"/>
                <a:gd name="T9" fmla="*/ 1128 h 1128"/>
                <a:gd name="T10" fmla="*/ 423 w 1106"/>
                <a:gd name="T11" fmla="*/ 550 h 1128"/>
                <a:gd name="T12" fmla="*/ 25 w 1106"/>
                <a:gd name="T13" fmla="*/ 0 h 1128"/>
                <a:gd name="T14" fmla="*/ 262 w 1106"/>
                <a:gd name="T15" fmla="*/ 0 h 1128"/>
                <a:gd name="T16" fmla="*/ 553 w 1106"/>
                <a:gd name="T17" fmla="*/ 414 h 1128"/>
                <a:gd name="T18" fmla="*/ 842 w 1106"/>
                <a:gd name="T19" fmla="*/ 0 h 1128"/>
                <a:gd name="T20" fmla="*/ 1081 w 1106"/>
                <a:gd name="T21" fmla="*/ 0 h 1128"/>
                <a:gd name="T22" fmla="*/ 685 w 1106"/>
                <a:gd name="T23" fmla="*/ 548 h 1128"/>
                <a:gd name="T24" fmla="*/ 1106 w 1106"/>
                <a:gd name="T25" fmla="*/ 1128 h 1128"/>
                <a:gd name="T26" fmla="*/ 869 w 1106"/>
                <a:gd name="T27"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6" h="1128">
                  <a:moveTo>
                    <a:pt x="869" y="1128"/>
                  </a:moveTo>
                  <a:lnTo>
                    <a:pt x="869" y="1128"/>
                  </a:lnTo>
                  <a:lnTo>
                    <a:pt x="553" y="687"/>
                  </a:lnTo>
                  <a:lnTo>
                    <a:pt x="237" y="1128"/>
                  </a:lnTo>
                  <a:lnTo>
                    <a:pt x="0" y="1128"/>
                  </a:lnTo>
                  <a:lnTo>
                    <a:pt x="423" y="550"/>
                  </a:lnTo>
                  <a:lnTo>
                    <a:pt x="25" y="0"/>
                  </a:lnTo>
                  <a:lnTo>
                    <a:pt x="262" y="0"/>
                  </a:lnTo>
                  <a:lnTo>
                    <a:pt x="553" y="414"/>
                  </a:lnTo>
                  <a:lnTo>
                    <a:pt x="842" y="0"/>
                  </a:lnTo>
                  <a:lnTo>
                    <a:pt x="1081" y="0"/>
                  </a:lnTo>
                  <a:lnTo>
                    <a:pt x="685" y="548"/>
                  </a:lnTo>
                  <a:lnTo>
                    <a:pt x="1106" y="1128"/>
                  </a:lnTo>
                  <a:lnTo>
                    <a:pt x="869"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9708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 Standard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F02B22-4D38-294A-8E24-C8E34B8A7457}"/>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4" name="Date Placeholder 3">
            <a:extLst>
              <a:ext uri="{FF2B5EF4-FFF2-40B4-BE49-F238E27FC236}">
                <a16:creationId xmlns:a16="http://schemas.microsoft.com/office/drawing/2014/main" id="{D5E36459-6500-F74A-A031-3A47510D72DA}"/>
              </a:ext>
            </a:extLst>
          </p:cNvPr>
          <p:cNvSpPr>
            <a:spLocks noGrp="1"/>
          </p:cNvSpPr>
          <p:nvPr>
            <p:ph type="dt" sz="half" idx="10"/>
          </p:nvPr>
        </p:nvSpPr>
        <p:spPr/>
        <p:txBody>
          <a:bodyPr/>
          <a:lstStyle/>
          <a:p>
            <a:fld id="{2E93495B-D58A-49B5-8DD2-5A49075CC8E6}" type="datetime1">
              <a:rPr lang="cs-CZ" smtClean="0"/>
              <a:t>16.05.2023</a:t>
            </a:fld>
            <a:endParaRPr lang="en-US"/>
          </a:p>
        </p:txBody>
      </p:sp>
      <p:sp>
        <p:nvSpPr>
          <p:cNvPr id="5" name="Footer Placeholder 4">
            <a:extLst>
              <a:ext uri="{FF2B5EF4-FFF2-40B4-BE49-F238E27FC236}">
                <a16:creationId xmlns:a16="http://schemas.microsoft.com/office/drawing/2014/main" id="{54B747A9-2438-954B-B26D-E4257248C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0D4EC-D5FA-934A-97A0-7995AB9701DB}"/>
              </a:ext>
            </a:extLst>
          </p:cNvPr>
          <p:cNvSpPr>
            <a:spLocks noGrp="1"/>
          </p:cNvSpPr>
          <p:nvPr>
            <p:ph type="sldNum" sz="quarter" idx="12"/>
          </p:nvPr>
        </p:nvSpPr>
        <p:spPr/>
        <p:txBody>
          <a:bodyPr/>
          <a:lstStyle/>
          <a:p>
            <a:fld id="{7DCA3B56-ECA4-F246-9394-58426C04E9F5}" type="slidenum">
              <a:rPr lang="en-US" smtClean="0"/>
              <a:pPr/>
              <a:t>‹#›</a:t>
            </a:fld>
            <a:endParaRPr lang="en-US"/>
          </a:p>
        </p:txBody>
      </p:sp>
      <p:sp>
        <p:nvSpPr>
          <p:cNvPr id="9" name="Title 1">
            <a:extLst>
              <a:ext uri="{FF2B5EF4-FFF2-40B4-BE49-F238E27FC236}">
                <a16:creationId xmlns:a16="http://schemas.microsoft.com/office/drawing/2014/main" id="{1F57ABE5-AF3B-EF4F-BB11-B79EA884303D}"/>
              </a:ext>
            </a:extLst>
          </p:cNvPr>
          <p:cNvSpPr>
            <a:spLocks noGrp="1"/>
          </p:cNvSpPr>
          <p:nvPr>
            <p:ph type="title"/>
          </p:nvPr>
        </p:nvSpPr>
        <p:spPr>
          <a:xfrm>
            <a:off x="925284" y="553807"/>
            <a:ext cx="10515600" cy="1325563"/>
          </a:xfrm>
          <a:prstGeom prst="rect">
            <a:avLst/>
          </a:prstGeom>
        </p:spPr>
        <p:txBody>
          <a:bodyPr/>
          <a:lstStyle>
            <a:lvl1pPr>
              <a:defRPr baseline="0">
                <a:solidFill>
                  <a:schemeClr val="accent1"/>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D1DB7C6F-7F97-0B43-9321-8B71A45E36C2}"/>
              </a:ext>
            </a:extLst>
          </p:cNvPr>
          <p:cNvSpPr>
            <a:spLocks noGrp="1"/>
          </p:cNvSpPr>
          <p:nvPr>
            <p:ph idx="1"/>
          </p:nvPr>
        </p:nvSpPr>
        <p:spPr>
          <a:xfrm>
            <a:off x="925284" y="1825625"/>
            <a:ext cx="10428516" cy="435133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1916DFFC-4F22-D043-9E29-352B0592A660}"/>
              </a:ext>
            </a:extLst>
          </p:cNvPr>
          <p:cNvCxnSpPr/>
          <p:nvPr userDrawn="1"/>
        </p:nvCxnSpPr>
        <p:spPr>
          <a:xfrm>
            <a:off x="1051820" y="730975"/>
            <a:ext cx="94311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6" name="Group 5">
            <a:extLst>
              <a:ext uri="{FF2B5EF4-FFF2-40B4-BE49-F238E27FC236}">
                <a16:creationId xmlns:a16="http://schemas.microsoft.com/office/drawing/2014/main" id="{CE09948D-D5C5-8E1B-6934-CF349F0E5032}"/>
              </a:ext>
            </a:extLst>
          </p:cNvPr>
          <p:cNvGrpSpPr>
            <a:grpSpLocks noChangeAspect="1"/>
          </p:cNvGrpSpPr>
          <p:nvPr userDrawn="1"/>
        </p:nvGrpSpPr>
        <p:grpSpPr bwMode="auto">
          <a:xfrm>
            <a:off x="9813374" y="363292"/>
            <a:ext cx="1824584" cy="352800"/>
            <a:chOff x="663" y="462"/>
            <a:chExt cx="1536" cy="297"/>
          </a:xfrm>
        </p:grpSpPr>
        <p:sp>
          <p:nvSpPr>
            <p:cNvPr id="37" name="Freeform 6">
              <a:extLst>
                <a:ext uri="{FF2B5EF4-FFF2-40B4-BE49-F238E27FC236}">
                  <a16:creationId xmlns:a16="http://schemas.microsoft.com/office/drawing/2014/main" id="{80E3C0D4-5090-C752-D6D9-AD0D949BDCE9}"/>
                </a:ext>
              </a:extLst>
            </p:cNvPr>
            <p:cNvSpPr>
              <a:spLocks/>
            </p:cNvSpPr>
            <p:nvPr/>
          </p:nvSpPr>
          <p:spPr bwMode="auto">
            <a:xfrm>
              <a:off x="742" y="507"/>
              <a:ext cx="89" cy="142"/>
            </a:xfrm>
            <a:custGeom>
              <a:avLst/>
              <a:gdLst>
                <a:gd name="T0" fmla="*/ 21 w 713"/>
                <a:gd name="T1" fmla="*/ 442 h 1124"/>
                <a:gd name="T2" fmla="*/ 21 w 713"/>
                <a:gd name="T3" fmla="*/ 442 h 1124"/>
                <a:gd name="T4" fmla="*/ 123 w 713"/>
                <a:gd name="T5" fmla="*/ 233 h 1124"/>
                <a:gd name="T6" fmla="*/ 301 w 713"/>
                <a:gd name="T7" fmla="*/ 83 h 1124"/>
                <a:gd name="T8" fmla="*/ 709 w 713"/>
                <a:gd name="T9" fmla="*/ 37 h 1124"/>
                <a:gd name="T10" fmla="*/ 712 w 713"/>
                <a:gd name="T11" fmla="*/ 38 h 1124"/>
                <a:gd name="T12" fmla="*/ 713 w 713"/>
                <a:gd name="T13" fmla="*/ 39 h 1124"/>
                <a:gd name="T14" fmla="*/ 712 w 713"/>
                <a:gd name="T15" fmla="*/ 41 h 1124"/>
                <a:gd name="T16" fmla="*/ 710 w 713"/>
                <a:gd name="T17" fmla="*/ 41 h 1124"/>
                <a:gd name="T18" fmla="*/ 249 w 713"/>
                <a:gd name="T19" fmla="*/ 631 h 1124"/>
                <a:gd name="T20" fmla="*/ 297 w 713"/>
                <a:gd name="T21" fmla="*/ 900 h 1124"/>
                <a:gd name="T22" fmla="*/ 450 w 713"/>
                <a:gd name="T23" fmla="*/ 1121 h 1124"/>
                <a:gd name="T24" fmla="*/ 450 w 713"/>
                <a:gd name="T25" fmla="*/ 1122 h 1124"/>
                <a:gd name="T26" fmla="*/ 450 w 713"/>
                <a:gd name="T27" fmla="*/ 1123 h 1124"/>
                <a:gd name="T28" fmla="*/ 450 w 713"/>
                <a:gd name="T29" fmla="*/ 1123 h 1124"/>
                <a:gd name="T30" fmla="*/ 449 w 713"/>
                <a:gd name="T31" fmla="*/ 1123 h 1124"/>
                <a:gd name="T32" fmla="*/ 246 w 713"/>
                <a:gd name="T33" fmla="*/ 1037 h 1124"/>
                <a:gd name="T34" fmla="*/ 91 w 713"/>
                <a:gd name="T35" fmla="*/ 875 h 1124"/>
                <a:gd name="T36" fmla="*/ 12 w 713"/>
                <a:gd name="T37" fmla="*/ 666 h 1124"/>
                <a:gd name="T38" fmla="*/ 21 w 713"/>
                <a:gd name="T39" fmla="*/ 442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3" h="1124">
                  <a:moveTo>
                    <a:pt x="21" y="442"/>
                  </a:moveTo>
                  <a:lnTo>
                    <a:pt x="21" y="442"/>
                  </a:lnTo>
                  <a:cubicBezTo>
                    <a:pt x="40" y="366"/>
                    <a:pt x="75" y="295"/>
                    <a:pt x="123" y="233"/>
                  </a:cubicBezTo>
                  <a:cubicBezTo>
                    <a:pt x="171" y="171"/>
                    <a:pt x="232" y="120"/>
                    <a:pt x="301" y="83"/>
                  </a:cubicBezTo>
                  <a:cubicBezTo>
                    <a:pt x="426" y="17"/>
                    <a:pt x="572" y="0"/>
                    <a:pt x="709" y="37"/>
                  </a:cubicBezTo>
                  <a:lnTo>
                    <a:pt x="712" y="38"/>
                  </a:lnTo>
                  <a:cubicBezTo>
                    <a:pt x="712" y="38"/>
                    <a:pt x="713" y="39"/>
                    <a:pt x="713" y="39"/>
                  </a:cubicBezTo>
                  <a:cubicBezTo>
                    <a:pt x="713" y="39"/>
                    <a:pt x="713" y="40"/>
                    <a:pt x="712" y="41"/>
                  </a:cubicBezTo>
                  <a:lnTo>
                    <a:pt x="710" y="41"/>
                  </a:lnTo>
                  <a:cubicBezTo>
                    <a:pt x="449" y="101"/>
                    <a:pt x="258" y="342"/>
                    <a:pt x="249" y="631"/>
                  </a:cubicBezTo>
                  <a:cubicBezTo>
                    <a:pt x="245" y="723"/>
                    <a:pt x="261" y="814"/>
                    <a:pt x="297" y="900"/>
                  </a:cubicBezTo>
                  <a:cubicBezTo>
                    <a:pt x="331" y="984"/>
                    <a:pt x="384" y="1059"/>
                    <a:pt x="450" y="1121"/>
                  </a:cubicBezTo>
                  <a:lnTo>
                    <a:pt x="450" y="1122"/>
                  </a:lnTo>
                  <a:cubicBezTo>
                    <a:pt x="450" y="1122"/>
                    <a:pt x="451" y="1123"/>
                    <a:pt x="450" y="1123"/>
                  </a:cubicBezTo>
                  <a:cubicBezTo>
                    <a:pt x="450" y="1123"/>
                    <a:pt x="450" y="1124"/>
                    <a:pt x="450" y="1123"/>
                  </a:cubicBezTo>
                  <a:lnTo>
                    <a:pt x="449" y="1123"/>
                  </a:lnTo>
                  <a:cubicBezTo>
                    <a:pt x="376" y="1108"/>
                    <a:pt x="308" y="1079"/>
                    <a:pt x="246" y="1037"/>
                  </a:cubicBezTo>
                  <a:cubicBezTo>
                    <a:pt x="184" y="994"/>
                    <a:pt x="132" y="939"/>
                    <a:pt x="91" y="875"/>
                  </a:cubicBezTo>
                  <a:cubicBezTo>
                    <a:pt x="51" y="811"/>
                    <a:pt x="24" y="740"/>
                    <a:pt x="12" y="666"/>
                  </a:cubicBezTo>
                  <a:cubicBezTo>
                    <a:pt x="0" y="591"/>
                    <a:pt x="3" y="515"/>
                    <a:pt x="21" y="442"/>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Freeform 7">
              <a:extLst>
                <a:ext uri="{FF2B5EF4-FFF2-40B4-BE49-F238E27FC236}">
                  <a16:creationId xmlns:a16="http://schemas.microsoft.com/office/drawing/2014/main" id="{2D7BE49F-540B-D14B-8595-46C91B77E0AD}"/>
                </a:ext>
              </a:extLst>
            </p:cNvPr>
            <p:cNvSpPr>
              <a:spLocks/>
            </p:cNvSpPr>
            <p:nvPr/>
          </p:nvSpPr>
          <p:spPr bwMode="auto">
            <a:xfrm>
              <a:off x="787" y="529"/>
              <a:ext cx="114" cy="89"/>
            </a:xfrm>
            <a:custGeom>
              <a:avLst/>
              <a:gdLst>
                <a:gd name="T0" fmla="*/ 262 w 912"/>
                <a:gd name="T1" fmla="*/ 56 h 708"/>
                <a:gd name="T2" fmla="*/ 262 w 912"/>
                <a:gd name="T3" fmla="*/ 56 h 708"/>
                <a:gd name="T4" fmla="*/ 454 w 912"/>
                <a:gd name="T5" fmla="*/ 4 h 708"/>
                <a:gd name="T6" fmla="*/ 651 w 912"/>
                <a:gd name="T7" fmla="*/ 33 h 708"/>
                <a:gd name="T8" fmla="*/ 911 w 912"/>
                <a:gd name="T9" fmla="*/ 266 h 708"/>
                <a:gd name="T10" fmla="*/ 912 w 912"/>
                <a:gd name="T11" fmla="*/ 269 h 708"/>
                <a:gd name="T12" fmla="*/ 912 w 912"/>
                <a:gd name="T13" fmla="*/ 270 h 708"/>
                <a:gd name="T14" fmla="*/ 910 w 912"/>
                <a:gd name="T15" fmla="*/ 270 h 708"/>
                <a:gd name="T16" fmla="*/ 909 w 912"/>
                <a:gd name="T17" fmla="*/ 269 h 708"/>
                <a:gd name="T18" fmla="*/ 270 w 912"/>
                <a:gd name="T19" fmla="*/ 305 h 708"/>
                <a:gd name="T20" fmla="*/ 124 w 912"/>
                <a:gd name="T21" fmla="*/ 486 h 708"/>
                <a:gd name="T22" fmla="*/ 68 w 912"/>
                <a:gd name="T23" fmla="*/ 706 h 708"/>
                <a:gd name="T24" fmla="*/ 68 w 912"/>
                <a:gd name="T25" fmla="*/ 707 h 708"/>
                <a:gd name="T26" fmla="*/ 68 w 912"/>
                <a:gd name="T27" fmla="*/ 708 h 708"/>
                <a:gd name="T28" fmla="*/ 67 w 912"/>
                <a:gd name="T29" fmla="*/ 707 h 708"/>
                <a:gd name="T30" fmla="*/ 67 w 912"/>
                <a:gd name="T31" fmla="*/ 707 h 708"/>
                <a:gd name="T32" fmla="*/ 8 w 912"/>
                <a:gd name="T33" fmla="*/ 530 h 708"/>
                <a:gd name="T34" fmla="*/ 24 w 912"/>
                <a:gd name="T35" fmla="*/ 342 h 708"/>
                <a:gd name="T36" fmla="*/ 113 w 912"/>
                <a:gd name="T37" fmla="*/ 175 h 708"/>
                <a:gd name="T38" fmla="*/ 262 w 912"/>
                <a:gd name="T39" fmla="*/ 5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2" h="708">
                  <a:moveTo>
                    <a:pt x="262" y="56"/>
                  </a:moveTo>
                  <a:lnTo>
                    <a:pt x="262" y="56"/>
                  </a:lnTo>
                  <a:cubicBezTo>
                    <a:pt x="321" y="26"/>
                    <a:pt x="387" y="8"/>
                    <a:pt x="454" y="4"/>
                  </a:cubicBezTo>
                  <a:cubicBezTo>
                    <a:pt x="521" y="0"/>
                    <a:pt x="588" y="10"/>
                    <a:pt x="651" y="33"/>
                  </a:cubicBezTo>
                  <a:cubicBezTo>
                    <a:pt x="764" y="76"/>
                    <a:pt x="857" y="159"/>
                    <a:pt x="911" y="266"/>
                  </a:cubicBezTo>
                  <a:lnTo>
                    <a:pt x="912" y="269"/>
                  </a:lnTo>
                  <a:cubicBezTo>
                    <a:pt x="912" y="269"/>
                    <a:pt x="912" y="270"/>
                    <a:pt x="912" y="270"/>
                  </a:cubicBezTo>
                  <a:cubicBezTo>
                    <a:pt x="912" y="270"/>
                    <a:pt x="911" y="271"/>
                    <a:pt x="910" y="270"/>
                  </a:cubicBezTo>
                  <a:lnTo>
                    <a:pt x="909" y="269"/>
                  </a:lnTo>
                  <a:cubicBezTo>
                    <a:pt x="723" y="137"/>
                    <a:pt x="460" y="150"/>
                    <a:pt x="270" y="305"/>
                  </a:cubicBezTo>
                  <a:cubicBezTo>
                    <a:pt x="209" y="354"/>
                    <a:pt x="159" y="416"/>
                    <a:pt x="124" y="486"/>
                  </a:cubicBezTo>
                  <a:cubicBezTo>
                    <a:pt x="90" y="554"/>
                    <a:pt x="71" y="630"/>
                    <a:pt x="68" y="706"/>
                  </a:cubicBezTo>
                  <a:lnTo>
                    <a:pt x="68" y="707"/>
                  </a:lnTo>
                  <a:cubicBezTo>
                    <a:pt x="68" y="707"/>
                    <a:pt x="68" y="708"/>
                    <a:pt x="68" y="708"/>
                  </a:cubicBezTo>
                  <a:cubicBezTo>
                    <a:pt x="68" y="708"/>
                    <a:pt x="67" y="708"/>
                    <a:pt x="67" y="707"/>
                  </a:cubicBezTo>
                  <a:lnTo>
                    <a:pt x="67" y="707"/>
                  </a:lnTo>
                  <a:cubicBezTo>
                    <a:pt x="35" y="652"/>
                    <a:pt x="15" y="592"/>
                    <a:pt x="8" y="530"/>
                  </a:cubicBezTo>
                  <a:cubicBezTo>
                    <a:pt x="0" y="467"/>
                    <a:pt x="6" y="403"/>
                    <a:pt x="24" y="342"/>
                  </a:cubicBezTo>
                  <a:cubicBezTo>
                    <a:pt x="42" y="281"/>
                    <a:pt x="72" y="224"/>
                    <a:pt x="113" y="175"/>
                  </a:cubicBezTo>
                  <a:cubicBezTo>
                    <a:pt x="154" y="126"/>
                    <a:pt x="205" y="85"/>
                    <a:pt x="262" y="56"/>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8">
              <a:extLst>
                <a:ext uri="{FF2B5EF4-FFF2-40B4-BE49-F238E27FC236}">
                  <a16:creationId xmlns:a16="http://schemas.microsoft.com/office/drawing/2014/main" id="{5797FB85-ACE3-66BE-5502-58123162E4AC}"/>
                </a:ext>
              </a:extLst>
            </p:cNvPr>
            <p:cNvSpPr>
              <a:spLocks noEditPoints="1"/>
            </p:cNvSpPr>
            <p:nvPr/>
          </p:nvSpPr>
          <p:spPr bwMode="auto">
            <a:xfrm>
              <a:off x="663" y="462"/>
              <a:ext cx="296" cy="297"/>
            </a:xfrm>
            <a:custGeom>
              <a:avLst/>
              <a:gdLst>
                <a:gd name="T0" fmla="*/ 2237 w 2363"/>
                <a:gd name="T1" fmla="*/ 1182 h 2364"/>
                <a:gd name="T2" fmla="*/ 2237 w 2363"/>
                <a:gd name="T3" fmla="*/ 1182 h 2364"/>
                <a:gd name="T4" fmla="*/ 1181 w 2363"/>
                <a:gd name="T5" fmla="*/ 2238 h 2364"/>
                <a:gd name="T6" fmla="*/ 125 w 2363"/>
                <a:gd name="T7" fmla="*/ 1182 h 2364"/>
                <a:gd name="T8" fmla="*/ 1181 w 2363"/>
                <a:gd name="T9" fmla="*/ 126 h 2364"/>
                <a:gd name="T10" fmla="*/ 2237 w 2363"/>
                <a:gd name="T11" fmla="*/ 1182 h 2364"/>
                <a:gd name="T12" fmla="*/ 2237 w 2363"/>
                <a:gd name="T13" fmla="*/ 1182 h 2364"/>
                <a:gd name="T14" fmla="*/ 1181 w 2363"/>
                <a:gd name="T15" fmla="*/ 0 h 2364"/>
                <a:gd name="T16" fmla="*/ 1181 w 2363"/>
                <a:gd name="T17" fmla="*/ 0 h 2364"/>
                <a:gd name="T18" fmla="*/ 0 w 2363"/>
                <a:gd name="T19" fmla="*/ 1182 h 2364"/>
                <a:gd name="T20" fmla="*/ 1181 w 2363"/>
                <a:gd name="T21" fmla="*/ 2364 h 2364"/>
                <a:gd name="T22" fmla="*/ 2363 w 2363"/>
                <a:gd name="T23" fmla="*/ 1182 h 2364"/>
                <a:gd name="T24" fmla="*/ 1181 w 2363"/>
                <a:gd name="T25" fmla="*/ 0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3" h="2364">
                  <a:moveTo>
                    <a:pt x="2237" y="1182"/>
                  </a:moveTo>
                  <a:lnTo>
                    <a:pt x="2237" y="1182"/>
                  </a:lnTo>
                  <a:cubicBezTo>
                    <a:pt x="2237" y="1764"/>
                    <a:pt x="1763" y="2238"/>
                    <a:pt x="1181" y="2238"/>
                  </a:cubicBezTo>
                  <a:cubicBezTo>
                    <a:pt x="599" y="2238"/>
                    <a:pt x="125" y="1764"/>
                    <a:pt x="125" y="1182"/>
                  </a:cubicBezTo>
                  <a:cubicBezTo>
                    <a:pt x="125" y="600"/>
                    <a:pt x="599" y="126"/>
                    <a:pt x="1181" y="126"/>
                  </a:cubicBezTo>
                  <a:cubicBezTo>
                    <a:pt x="1763" y="126"/>
                    <a:pt x="2237" y="600"/>
                    <a:pt x="2237" y="1182"/>
                  </a:cubicBezTo>
                  <a:lnTo>
                    <a:pt x="2237" y="1182"/>
                  </a:lnTo>
                  <a:close/>
                  <a:moveTo>
                    <a:pt x="1181" y="0"/>
                  </a:moveTo>
                  <a:lnTo>
                    <a:pt x="1181" y="0"/>
                  </a:lnTo>
                  <a:cubicBezTo>
                    <a:pt x="530" y="0"/>
                    <a:pt x="0" y="530"/>
                    <a:pt x="0" y="1182"/>
                  </a:cubicBezTo>
                  <a:cubicBezTo>
                    <a:pt x="0" y="1833"/>
                    <a:pt x="530" y="2364"/>
                    <a:pt x="1181" y="2364"/>
                  </a:cubicBezTo>
                  <a:cubicBezTo>
                    <a:pt x="1833" y="2364"/>
                    <a:pt x="2363" y="1833"/>
                    <a:pt x="2363" y="1182"/>
                  </a:cubicBezTo>
                  <a:cubicBezTo>
                    <a:pt x="2363" y="530"/>
                    <a:pt x="1833" y="0"/>
                    <a:pt x="1181" y="0"/>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Freeform 9">
              <a:extLst>
                <a:ext uri="{FF2B5EF4-FFF2-40B4-BE49-F238E27FC236}">
                  <a16:creationId xmlns:a16="http://schemas.microsoft.com/office/drawing/2014/main" id="{7501B7E9-5BD2-16E1-79BF-7AD4941CA667}"/>
                </a:ext>
              </a:extLst>
            </p:cNvPr>
            <p:cNvSpPr>
              <a:spLocks/>
            </p:cNvSpPr>
            <p:nvPr/>
          </p:nvSpPr>
          <p:spPr bwMode="auto">
            <a:xfrm>
              <a:off x="708" y="535"/>
              <a:ext cx="141" cy="179"/>
            </a:xfrm>
            <a:custGeom>
              <a:avLst/>
              <a:gdLst>
                <a:gd name="T0" fmla="*/ 923 w 1119"/>
                <a:gd name="T1" fmla="*/ 1019 h 1418"/>
                <a:gd name="T2" fmla="*/ 923 w 1119"/>
                <a:gd name="T3" fmla="*/ 1019 h 1418"/>
                <a:gd name="T4" fmla="*/ 891 w 1119"/>
                <a:gd name="T5" fmla="*/ 1021 h 1418"/>
                <a:gd name="T6" fmla="*/ 803 w 1119"/>
                <a:gd name="T7" fmla="*/ 1028 h 1418"/>
                <a:gd name="T8" fmla="*/ 146 w 1119"/>
                <a:gd name="T9" fmla="*/ 371 h 1418"/>
                <a:gd name="T10" fmla="*/ 260 w 1119"/>
                <a:gd name="T11" fmla="*/ 3 h 1418"/>
                <a:gd name="T12" fmla="*/ 260 w 1119"/>
                <a:gd name="T13" fmla="*/ 1 h 1418"/>
                <a:gd name="T14" fmla="*/ 259 w 1119"/>
                <a:gd name="T15" fmla="*/ 1 h 1418"/>
                <a:gd name="T16" fmla="*/ 0 w 1119"/>
                <a:gd name="T17" fmla="*/ 599 h 1418"/>
                <a:gd name="T18" fmla="*/ 819 w 1119"/>
                <a:gd name="T19" fmla="*/ 1418 h 1418"/>
                <a:gd name="T20" fmla="*/ 957 w 1119"/>
                <a:gd name="T21" fmla="*/ 1407 h 1418"/>
                <a:gd name="T22" fmla="*/ 957 w 1119"/>
                <a:gd name="T23" fmla="*/ 1407 h 1418"/>
                <a:gd name="T24" fmla="*/ 1119 w 1119"/>
                <a:gd name="T25" fmla="*/ 1214 h 1418"/>
                <a:gd name="T26" fmla="*/ 923 w 1119"/>
                <a:gd name="T27" fmla="*/ 1019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9" h="1418">
                  <a:moveTo>
                    <a:pt x="923" y="1019"/>
                  </a:moveTo>
                  <a:lnTo>
                    <a:pt x="923" y="1019"/>
                  </a:lnTo>
                  <a:cubicBezTo>
                    <a:pt x="912" y="1019"/>
                    <a:pt x="891" y="1021"/>
                    <a:pt x="891" y="1021"/>
                  </a:cubicBezTo>
                  <a:cubicBezTo>
                    <a:pt x="862" y="1025"/>
                    <a:pt x="833" y="1028"/>
                    <a:pt x="803" y="1028"/>
                  </a:cubicBezTo>
                  <a:cubicBezTo>
                    <a:pt x="440" y="1028"/>
                    <a:pt x="146" y="734"/>
                    <a:pt x="146" y="371"/>
                  </a:cubicBezTo>
                  <a:cubicBezTo>
                    <a:pt x="146" y="234"/>
                    <a:pt x="189" y="108"/>
                    <a:pt x="260" y="3"/>
                  </a:cubicBezTo>
                  <a:cubicBezTo>
                    <a:pt x="260" y="3"/>
                    <a:pt x="261" y="2"/>
                    <a:pt x="260" y="1"/>
                  </a:cubicBezTo>
                  <a:cubicBezTo>
                    <a:pt x="260" y="0"/>
                    <a:pt x="259" y="1"/>
                    <a:pt x="259" y="1"/>
                  </a:cubicBezTo>
                  <a:cubicBezTo>
                    <a:pt x="99" y="151"/>
                    <a:pt x="0" y="363"/>
                    <a:pt x="0" y="599"/>
                  </a:cubicBezTo>
                  <a:cubicBezTo>
                    <a:pt x="0" y="1051"/>
                    <a:pt x="366" y="1418"/>
                    <a:pt x="819" y="1418"/>
                  </a:cubicBezTo>
                  <a:cubicBezTo>
                    <a:pt x="866" y="1418"/>
                    <a:pt x="912" y="1414"/>
                    <a:pt x="957" y="1407"/>
                  </a:cubicBezTo>
                  <a:lnTo>
                    <a:pt x="957" y="1407"/>
                  </a:lnTo>
                  <a:cubicBezTo>
                    <a:pt x="1049" y="1391"/>
                    <a:pt x="1119" y="1310"/>
                    <a:pt x="1119" y="1214"/>
                  </a:cubicBezTo>
                  <a:cubicBezTo>
                    <a:pt x="1119" y="1106"/>
                    <a:pt x="1031" y="1019"/>
                    <a:pt x="923" y="1019"/>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0">
              <a:extLst>
                <a:ext uri="{FF2B5EF4-FFF2-40B4-BE49-F238E27FC236}">
                  <a16:creationId xmlns:a16="http://schemas.microsoft.com/office/drawing/2014/main" id="{1A1D7C87-3D40-7128-3AD9-0D76FF6F8843}"/>
                </a:ext>
              </a:extLst>
            </p:cNvPr>
            <p:cNvSpPr>
              <a:spLocks/>
            </p:cNvSpPr>
            <p:nvPr/>
          </p:nvSpPr>
          <p:spPr bwMode="auto">
            <a:xfrm>
              <a:off x="1036" y="539"/>
              <a:ext cx="111" cy="142"/>
            </a:xfrm>
            <a:custGeom>
              <a:avLst/>
              <a:gdLst>
                <a:gd name="T0" fmla="*/ 341 w 881"/>
                <a:gd name="T1" fmla="*/ 1128 h 1128"/>
                <a:gd name="T2" fmla="*/ 341 w 881"/>
                <a:gd name="T3" fmla="*/ 1128 h 1128"/>
                <a:gd name="T4" fmla="*/ 341 w 881"/>
                <a:gd name="T5" fmla="*/ 174 h 1128"/>
                <a:gd name="T6" fmla="*/ 0 w 881"/>
                <a:gd name="T7" fmla="*/ 174 h 1128"/>
                <a:gd name="T8" fmla="*/ 0 w 881"/>
                <a:gd name="T9" fmla="*/ 0 h 1128"/>
                <a:gd name="T10" fmla="*/ 881 w 881"/>
                <a:gd name="T11" fmla="*/ 0 h 1128"/>
                <a:gd name="T12" fmla="*/ 881 w 881"/>
                <a:gd name="T13" fmla="*/ 174 h 1128"/>
                <a:gd name="T14" fmla="*/ 539 w 881"/>
                <a:gd name="T15" fmla="*/ 174 h 1128"/>
                <a:gd name="T16" fmla="*/ 539 w 881"/>
                <a:gd name="T17" fmla="*/ 1128 h 1128"/>
                <a:gd name="T18" fmla="*/ 341 w 881"/>
                <a:gd name="T19"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1128">
                  <a:moveTo>
                    <a:pt x="341" y="1128"/>
                  </a:moveTo>
                  <a:lnTo>
                    <a:pt x="341" y="1128"/>
                  </a:lnTo>
                  <a:lnTo>
                    <a:pt x="341" y="174"/>
                  </a:lnTo>
                  <a:lnTo>
                    <a:pt x="0" y="174"/>
                  </a:lnTo>
                  <a:lnTo>
                    <a:pt x="0" y="0"/>
                  </a:lnTo>
                  <a:lnTo>
                    <a:pt x="881" y="0"/>
                  </a:lnTo>
                  <a:lnTo>
                    <a:pt x="881" y="174"/>
                  </a:lnTo>
                  <a:lnTo>
                    <a:pt x="539" y="174"/>
                  </a:lnTo>
                  <a:lnTo>
                    <a:pt x="539" y="1128"/>
                  </a:lnTo>
                  <a:lnTo>
                    <a:pt x="341"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Freeform 11">
              <a:extLst>
                <a:ext uri="{FF2B5EF4-FFF2-40B4-BE49-F238E27FC236}">
                  <a16:creationId xmlns:a16="http://schemas.microsoft.com/office/drawing/2014/main" id="{53A6D6C6-522C-3941-3C1F-341EAE30785B}"/>
                </a:ext>
              </a:extLst>
            </p:cNvPr>
            <p:cNvSpPr>
              <a:spLocks noEditPoints="1"/>
            </p:cNvSpPr>
            <p:nvPr/>
          </p:nvSpPr>
          <p:spPr bwMode="auto">
            <a:xfrm>
              <a:off x="1165" y="539"/>
              <a:ext cx="126" cy="142"/>
            </a:xfrm>
            <a:custGeom>
              <a:avLst/>
              <a:gdLst>
                <a:gd name="T0" fmla="*/ 197 w 1009"/>
                <a:gd name="T1" fmla="*/ 954 h 1128"/>
                <a:gd name="T2" fmla="*/ 197 w 1009"/>
                <a:gd name="T3" fmla="*/ 954 h 1128"/>
                <a:gd name="T4" fmla="*/ 419 w 1009"/>
                <a:gd name="T5" fmla="*/ 954 h 1128"/>
                <a:gd name="T6" fmla="*/ 806 w 1009"/>
                <a:gd name="T7" fmla="*/ 565 h 1128"/>
                <a:gd name="T8" fmla="*/ 419 w 1009"/>
                <a:gd name="T9" fmla="*/ 174 h 1128"/>
                <a:gd name="T10" fmla="*/ 197 w 1009"/>
                <a:gd name="T11" fmla="*/ 174 h 1128"/>
                <a:gd name="T12" fmla="*/ 197 w 1009"/>
                <a:gd name="T13" fmla="*/ 954 h 1128"/>
                <a:gd name="T14" fmla="*/ 197 w 1009"/>
                <a:gd name="T15" fmla="*/ 954 h 1128"/>
                <a:gd name="T16" fmla="*/ 0 w 1009"/>
                <a:gd name="T17" fmla="*/ 1128 h 1128"/>
                <a:gd name="T18" fmla="*/ 0 w 1009"/>
                <a:gd name="T19" fmla="*/ 1128 h 1128"/>
                <a:gd name="T20" fmla="*/ 0 w 1009"/>
                <a:gd name="T21" fmla="*/ 0 h 1128"/>
                <a:gd name="T22" fmla="*/ 419 w 1009"/>
                <a:gd name="T23" fmla="*/ 0 h 1128"/>
                <a:gd name="T24" fmla="*/ 1009 w 1009"/>
                <a:gd name="T25" fmla="*/ 565 h 1128"/>
                <a:gd name="T26" fmla="*/ 419 w 1009"/>
                <a:gd name="T27" fmla="*/ 1128 h 1128"/>
                <a:gd name="T28" fmla="*/ 0 w 1009"/>
                <a:gd name="T29"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9" h="1128">
                  <a:moveTo>
                    <a:pt x="197" y="954"/>
                  </a:moveTo>
                  <a:lnTo>
                    <a:pt x="197" y="954"/>
                  </a:lnTo>
                  <a:lnTo>
                    <a:pt x="419" y="954"/>
                  </a:lnTo>
                  <a:cubicBezTo>
                    <a:pt x="664" y="954"/>
                    <a:pt x="806" y="778"/>
                    <a:pt x="806" y="565"/>
                  </a:cubicBezTo>
                  <a:cubicBezTo>
                    <a:pt x="806" y="347"/>
                    <a:pt x="671" y="174"/>
                    <a:pt x="419" y="174"/>
                  </a:cubicBezTo>
                  <a:lnTo>
                    <a:pt x="197" y="174"/>
                  </a:lnTo>
                  <a:lnTo>
                    <a:pt x="197" y="954"/>
                  </a:lnTo>
                  <a:lnTo>
                    <a:pt x="197" y="954"/>
                  </a:lnTo>
                  <a:close/>
                  <a:moveTo>
                    <a:pt x="0" y="1128"/>
                  </a:moveTo>
                  <a:lnTo>
                    <a:pt x="0" y="1128"/>
                  </a:lnTo>
                  <a:lnTo>
                    <a:pt x="0" y="0"/>
                  </a:lnTo>
                  <a:lnTo>
                    <a:pt x="419" y="0"/>
                  </a:lnTo>
                  <a:cubicBezTo>
                    <a:pt x="771" y="0"/>
                    <a:pt x="1009" y="233"/>
                    <a:pt x="1009" y="565"/>
                  </a:cubicBezTo>
                  <a:cubicBezTo>
                    <a:pt x="1009" y="896"/>
                    <a:pt x="771" y="1128"/>
                    <a:pt x="419" y="1128"/>
                  </a:cubicBezTo>
                  <a:lnTo>
                    <a:pt x="0"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2">
              <a:extLst>
                <a:ext uri="{FF2B5EF4-FFF2-40B4-BE49-F238E27FC236}">
                  <a16:creationId xmlns:a16="http://schemas.microsoft.com/office/drawing/2014/main" id="{DC1D74B5-293E-961B-FF0C-8DF4555F4A0A}"/>
                </a:ext>
              </a:extLst>
            </p:cNvPr>
            <p:cNvSpPr>
              <a:spLocks/>
            </p:cNvSpPr>
            <p:nvPr/>
          </p:nvSpPr>
          <p:spPr bwMode="auto">
            <a:xfrm>
              <a:off x="1368" y="537"/>
              <a:ext cx="111" cy="147"/>
            </a:xfrm>
            <a:custGeom>
              <a:avLst/>
              <a:gdLst>
                <a:gd name="T0" fmla="*/ 102 w 886"/>
                <a:gd name="T1" fmla="*/ 834 h 1165"/>
                <a:gd name="T2" fmla="*/ 102 w 886"/>
                <a:gd name="T3" fmla="*/ 834 h 1165"/>
                <a:gd name="T4" fmla="*/ 459 w 886"/>
                <a:gd name="T5" fmla="*/ 989 h 1165"/>
                <a:gd name="T6" fmla="*/ 685 w 886"/>
                <a:gd name="T7" fmla="*/ 835 h 1165"/>
                <a:gd name="T8" fmla="*/ 428 w 886"/>
                <a:gd name="T9" fmla="*/ 668 h 1165"/>
                <a:gd name="T10" fmla="*/ 27 w 886"/>
                <a:gd name="T11" fmla="*/ 330 h 1165"/>
                <a:gd name="T12" fmla="*/ 438 w 886"/>
                <a:gd name="T13" fmla="*/ 0 h 1165"/>
                <a:gd name="T14" fmla="*/ 848 w 886"/>
                <a:gd name="T15" fmla="*/ 145 h 1165"/>
                <a:gd name="T16" fmla="*/ 748 w 886"/>
                <a:gd name="T17" fmla="*/ 304 h 1165"/>
                <a:gd name="T18" fmla="*/ 421 w 886"/>
                <a:gd name="T19" fmla="*/ 176 h 1165"/>
                <a:gd name="T20" fmla="*/ 230 w 886"/>
                <a:gd name="T21" fmla="*/ 316 h 1165"/>
                <a:gd name="T22" fmla="*/ 479 w 886"/>
                <a:gd name="T23" fmla="*/ 467 h 1165"/>
                <a:gd name="T24" fmla="*/ 886 w 886"/>
                <a:gd name="T25" fmla="*/ 817 h 1165"/>
                <a:gd name="T26" fmla="*/ 450 w 886"/>
                <a:gd name="T27" fmla="*/ 1165 h 1165"/>
                <a:gd name="T28" fmla="*/ 0 w 886"/>
                <a:gd name="T29" fmla="*/ 994 h 1165"/>
                <a:gd name="T30" fmla="*/ 102 w 886"/>
                <a:gd name="T31" fmla="*/ 834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6" h="1165">
                  <a:moveTo>
                    <a:pt x="102" y="834"/>
                  </a:moveTo>
                  <a:lnTo>
                    <a:pt x="102" y="834"/>
                  </a:lnTo>
                  <a:cubicBezTo>
                    <a:pt x="180" y="917"/>
                    <a:pt x="301" y="989"/>
                    <a:pt x="459" y="989"/>
                  </a:cubicBezTo>
                  <a:cubicBezTo>
                    <a:pt x="621" y="989"/>
                    <a:pt x="685" y="910"/>
                    <a:pt x="685" y="835"/>
                  </a:cubicBezTo>
                  <a:cubicBezTo>
                    <a:pt x="685" y="734"/>
                    <a:pt x="565" y="704"/>
                    <a:pt x="428" y="668"/>
                  </a:cubicBezTo>
                  <a:cubicBezTo>
                    <a:pt x="244" y="622"/>
                    <a:pt x="27" y="568"/>
                    <a:pt x="27" y="330"/>
                  </a:cubicBezTo>
                  <a:cubicBezTo>
                    <a:pt x="27" y="144"/>
                    <a:pt x="191" y="0"/>
                    <a:pt x="438" y="0"/>
                  </a:cubicBezTo>
                  <a:cubicBezTo>
                    <a:pt x="607" y="0"/>
                    <a:pt x="744" y="51"/>
                    <a:pt x="848" y="145"/>
                  </a:cubicBezTo>
                  <a:lnTo>
                    <a:pt x="748" y="304"/>
                  </a:lnTo>
                  <a:cubicBezTo>
                    <a:pt x="660" y="217"/>
                    <a:pt x="540" y="176"/>
                    <a:pt x="421" y="176"/>
                  </a:cubicBezTo>
                  <a:cubicBezTo>
                    <a:pt x="305" y="176"/>
                    <a:pt x="230" y="232"/>
                    <a:pt x="230" y="316"/>
                  </a:cubicBezTo>
                  <a:cubicBezTo>
                    <a:pt x="230" y="404"/>
                    <a:pt x="345" y="433"/>
                    <a:pt x="479" y="467"/>
                  </a:cubicBezTo>
                  <a:cubicBezTo>
                    <a:pt x="665" y="514"/>
                    <a:pt x="886" y="572"/>
                    <a:pt x="886" y="817"/>
                  </a:cubicBezTo>
                  <a:cubicBezTo>
                    <a:pt x="886" y="1005"/>
                    <a:pt x="754" y="1165"/>
                    <a:pt x="450" y="1165"/>
                  </a:cubicBezTo>
                  <a:cubicBezTo>
                    <a:pt x="247" y="1165"/>
                    <a:pt x="99" y="1096"/>
                    <a:pt x="0" y="994"/>
                  </a:cubicBezTo>
                  <a:lnTo>
                    <a:pt x="102" y="834"/>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13">
              <a:extLst>
                <a:ext uri="{FF2B5EF4-FFF2-40B4-BE49-F238E27FC236}">
                  <a16:creationId xmlns:a16="http://schemas.microsoft.com/office/drawing/2014/main" id="{2E199AA0-E676-D770-DC8A-69B23249BAB5}"/>
                </a:ext>
              </a:extLst>
            </p:cNvPr>
            <p:cNvSpPr>
              <a:spLocks/>
            </p:cNvSpPr>
            <p:nvPr/>
          </p:nvSpPr>
          <p:spPr bwMode="auto">
            <a:xfrm>
              <a:off x="1485" y="539"/>
              <a:ext cx="134" cy="142"/>
            </a:xfrm>
            <a:custGeom>
              <a:avLst/>
              <a:gdLst>
                <a:gd name="T0" fmla="*/ 438 w 1072"/>
                <a:gd name="T1" fmla="*/ 1128 h 1128"/>
                <a:gd name="T2" fmla="*/ 438 w 1072"/>
                <a:gd name="T3" fmla="*/ 1128 h 1128"/>
                <a:gd name="T4" fmla="*/ 438 w 1072"/>
                <a:gd name="T5" fmla="*/ 659 h 1128"/>
                <a:gd name="T6" fmla="*/ 0 w 1072"/>
                <a:gd name="T7" fmla="*/ 0 h 1128"/>
                <a:gd name="T8" fmla="*/ 226 w 1072"/>
                <a:gd name="T9" fmla="*/ 0 h 1128"/>
                <a:gd name="T10" fmla="*/ 537 w 1072"/>
                <a:gd name="T11" fmla="*/ 484 h 1128"/>
                <a:gd name="T12" fmla="*/ 845 w 1072"/>
                <a:gd name="T13" fmla="*/ 0 h 1128"/>
                <a:gd name="T14" fmla="*/ 1072 w 1072"/>
                <a:gd name="T15" fmla="*/ 0 h 1128"/>
                <a:gd name="T16" fmla="*/ 636 w 1072"/>
                <a:gd name="T17" fmla="*/ 659 h 1128"/>
                <a:gd name="T18" fmla="*/ 636 w 1072"/>
                <a:gd name="T19" fmla="*/ 1128 h 1128"/>
                <a:gd name="T20" fmla="*/ 438 w 1072"/>
                <a:gd name="T21"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1128">
                  <a:moveTo>
                    <a:pt x="438" y="1128"/>
                  </a:moveTo>
                  <a:lnTo>
                    <a:pt x="438" y="1128"/>
                  </a:lnTo>
                  <a:lnTo>
                    <a:pt x="438" y="659"/>
                  </a:lnTo>
                  <a:lnTo>
                    <a:pt x="0" y="0"/>
                  </a:lnTo>
                  <a:lnTo>
                    <a:pt x="226" y="0"/>
                  </a:lnTo>
                  <a:lnTo>
                    <a:pt x="537" y="484"/>
                  </a:lnTo>
                  <a:lnTo>
                    <a:pt x="845" y="0"/>
                  </a:lnTo>
                  <a:lnTo>
                    <a:pt x="1072" y="0"/>
                  </a:lnTo>
                  <a:lnTo>
                    <a:pt x="636" y="659"/>
                  </a:lnTo>
                  <a:lnTo>
                    <a:pt x="636" y="1128"/>
                  </a:lnTo>
                  <a:lnTo>
                    <a:pt x="438"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4">
              <a:extLst>
                <a:ext uri="{FF2B5EF4-FFF2-40B4-BE49-F238E27FC236}">
                  <a16:creationId xmlns:a16="http://schemas.microsoft.com/office/drawing/2014/main" id="{4F095F4B-8B79-46E4-94B8-879BE4CE9155}"/>
                </a:ext>
              </a:extLst>
            </p:cNvPr>
            <p:cNvSpPr>
              <a:spLocks/>
            </p:cNvSpPr>
            <p:nvPr/>
          </p:nvSpPr>
          <p:spPr bwMode="auto">
            <a:xfrm>
              <a:off x="1635" y="539"/>
              <a:ext cx="123" cy="142"/>
            </a:xfrm>
            <a:custGeom>
              <a:avLst/>
              <a:gdLst>
                <a:gd name="T0" fmla="*/ 786 w 977"/>
                <a:gd name="T1" fmla="*/ 1128 h 1128"/>
                <a:gd name="T2" fmla="*/ 786 w 977"/>
                <a:gd name="T3" fmla="*/ 1128 h 1128"/>
                <a:gd name="T4" fmla="*/ 198 w 977"/>
                <a:gd name="T5" fmla="*/ 306 h 1128"/>
                <a:gd name="T6" fmla="*/ 198 w 977"/>
                <a:gd name="T7" fmla="*/ 1128 h 1128"/>
                <a:gd name="T8" fmla="*/ 0 w 977"/>
                <a:gd name="T9" fmla="*/ 1128 h 1128"/>
                <a:gd name="T10" fmla="*/ 0 w 977"/>
                <a:gd name="T11" fmla="*/ 0 h 1128"/>
                <a:gd name="T12" fmla="*/ 203 w 977"/>
                <a:gd name="T13" fmla="*/ 0 h 1128"/>
                <a:gd name="T14" fmla="*/ 779 w 977"/>
                <a:gd name="T15" fmla="*/ 800 h 1128"/>
                <a:gd name="T16" fmla="*/ 779 w 977"/>
                <a:gd name="T17" fmla="*/ 0 h 1128"/>
                <a:gd name="T18" fmla="*/ 977 w 977"/>
                <a:gd name="T19" fmla="*/ 0 h 1128"/>
                <a:gd name="T20" fmla="*/ 977 w 977"/>
                <a:gd name="T21" fmla="*/ 1128 h 1128"/>
                <a:gd name="T22" fmla="*/ 786 w 977"/>
                <a:gd name="T23"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1128">
                  <a:moveTo>
                    <a:pt x="786" y="1128"/>
                  </a:moveTo>
                  <a:lnTo>
                    <a:pt x="786" y="1128"/>
                  </a:lnTo>
                  <a:lnTo>
                    <a:pt x="198" y="306"/>
                  </a:lnTo>
                  <a:lnTo>
                    <a:pt x="198" y="1128"/>
                  </a:lnTo>
                  <a:lnTo>
                    <a:pt x="0" y="1128"/>
                  </a:lnTo>
                  <a:lnTo>
                    <a:pt x="0" y="0"/>
                  </a:lnTo>
                  <a:lnTo>
                    <a:pt x="203" y="0"/>
                  </a:lnTo>
                  <a:lnTo>
                    <a:pt x="779" y="800"/>
                  </a:lnTo>
                  <a:lnTo>
                    <a:pt x="779" y="0"/>
                  </a:lnTo>
                  <a:lnTo>
                    <a:pt x="977" y="0"/>
                  </a:lnTo>
                  <a:lnTo>
                    <a:pt x="977" y="1128"/>
                  </a:lnTo>
                  <a:lnTo>
                    <a:pt x="786"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15">
              <a:extLst>
                <a:ext uri="{FF2B5EF4-FFF2-40B4-BE49-F238E27FC236}">
                  <a16:creationId xmlns:a16="http://schemas.microsoft.com/office/drawing/2014/main" id="{7E65DD85-3166-2B02-AA79-281287B40F50}"/>
                </a:ext>
              </a:extLst>
            </p:cNvPr>
            <p:cNvSpPr>
              <a:spLocks/>
            </p:cNvSpPr>
            <p:nvPr/>
          </p:nvSpPr>
          <p:spPr bwMode="auto">
            <a:xfrm>
              <a:off x="1789" y="539"/>
              <a:ext cx="123" cy="142"/>
            </a:xfrm>
            <a:custGeom>
              <a:avLst/>
              <a:gdLst>
                <a:gd name="T0" fmla="*/ 787 w 978"/>
                <a:gd name="T1" fmla="*/ 1128 h 1128"/>
                <a:gd name="T2" fmla="*/ 787 w 978"/>
                <a:gd name="T3" fmla="*/ 1128 h 1128"/>
                <a:gd name="T4" fmla="*/ 198 w 978"/>
                <a:gd name="T5" fmla="*/ 306 h 1128"/>
                <a:gd name="T6" fmla="*/ 198 w 978"/>
                <a:gd name="T7" fmla="*/ 1128 h 1128"/>
                <a:gd name="T8" fmla="*/ 0 w 978"/>
                <a:gd name="T9" fmla="*/ 1128 h 1128"/>
                <a:gd name="T10" fmla="*/ 0 w 978"/>
                <a:gd name="T11" fmla="*/ 0 h 1128"/>
                <a:gd name="T12" fmla="*/ 203 w 978"/>
                <a:gd name="T13" fmla="*/ 0 h 1128"/>
                <a:gd name="T14" fmla="*/ 780 w 978"/>
                <a:gd name="T15" fmla="*/ 800 h 1128"/>
                <a:gd name="T16" fmla="*/ 780 w 978"/>
                <a:gd name="T17" fmla="*/ 0 h 1128"/>
                <a:gd name="T18" fmla="*/ 978 w 978"/>
                <a:gd name="T19" fmla="*/ 0 h 1128"/>
                <a:gd name="T20" fmla="*/ 978 w 978"/>
                <a:gd name="T21" fmla="*/ 1128 h 1128"/>
                <a:gd name="T22" fmla="*/ 787 w 978"/>
                <a:gd name="T23"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8" h="1128">
                  <a:moveTo>
                    <a:pt x="787" y="1128"/>
                  </a:moveTo>
                  <a:lnTo>
                    <a:pt x="787" y="1128"/>
                  </a:lnTo>
                  <a:lnTo>
                    <a:pt x="198" y="306"/>
                  </a:lnTo>
                  <a:lnTo>
                    <a:pt x="198" y="1128"/>
                  </a:lnTo>
                  <a:lnTo>
                    <a:pt x="0" y="1128"/>
                  </a:lnTo>
                  <a:lnTo>
                    <a:pt x="0" y="0"/>
                  </a:lnTo>
                  <a:lnTo>
                    <a:pt x="203" y="0"/>
                  </a:lnTo>
                  <a:lnTo>
                    <a:pt x="780" y="800"/>
                  </a:lnTo>
                  <a:lnTo>
                    <a:pt x="780" y="0"/>
                  </a:lnTo>
                  <a:lnTo>
                    <a:pt x="978" y="0"/>
                  </a:lnTo>
                  <a:lnTo>
                    <a:pt x="978" y="1128"/>
                  </a:lnTo>
                  <a:lnTo>
                    <a:pt x="787"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6">
              <a:extLst>
                <a:ext uri="{FF2B5EF4-FFF2-40B4-BE49-F238E27FC236}">
                  <a16:creationId xmlns:a16="http://schemas.microsoft.com/office/drawing/2014/main" id="{56AA4EE4-6D55-E8A9-1355-836275A8DE95}"/>
                </a:ext>
              </a:extLst>
            </p:cNvPr>
            <p:cNvSpPr>
              <a:spLocks/>
            </p:cNvSpPr>
            <p:nvPr/>
          </p:nvSpPr>
          <p:spPr bwMode="auto">
            <a:xfrm>
              <a:off x="1943" y="539"/>
              <a:ext cx="97" cy="142"/>
            </a:xfrm>
            <a:custGeom>
              <a:avLst/>
              <a:gdLst>
                <a:gd name="T0" fmla="*/ 0 w 773"/>
                <a:gd name="T1" fmla="*/ 1128 h 1128"/>
                <a:gd name="T2" fmla="*/ 0 w 773"/>
                <a:gd name="T3" fmla="*/ 1128 h 1128"/>
                <a:gd name="T4" fmla="*/ 0 w 773"/>
                <a:gd name="T5" fmla="*/ 0 h 1128"/>
                <a:gd name="T6" fmla="*/ 773 w 773"/>
                <a:gd name="T7" fmla="*/ 0 h 1128"/>
                <a:gd name="T8" fmla="*/ 773 w 773"/>
                <a:gd name="T9" fmla="*/ 174 h 1128"/>
                <a:gd name="T10" fmla="*/ 198 w 773"/>
                <a:gd name="T11" fmla="*/ 174 h 1128"/>
                <a:gd name="T12" fmla="*/ 198 w 773"/>
                <a:gd name="T13" fmla="*/ 467 h 1128"/>
                <a:gd name="T14" fmla="*/ 761 w 773"/>
                <a:gd name="T15" fmla="*/ 467 h 1128"/>
                <a:gd name="T16" fmla="*/ 761 w 773"/>
                <a:gd name="T17" fmla="*/ 641 h 1128"/>
                <a:gd name="T18" fmla="*/ 198 w 773"/>
                <a:gd name="T19" fmla="*/ 641 h 1128"/>
                <a:gd name="T20" fmla="*/ 198 w 773"/>
                <a:gd name="T21" fmla="*/ 954 h 1128"/>
                <a:gd name="T22" fmla="*/ 773 w 773"/>
                <a:gd name="T23" fmla="*/ 954 h 1128"/>
                <a:gd name="T24" fmla="*/ 773 w 773"/>
                <a:gd name="T25" fmla="*/ 1128 h 1128"/>
                <a:gd name="T26" fmla="*/ 0 w 773"/>
                <a:gd name="T27"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3" h="1128">
                  <a:moveTo>
                    <a:pt x="0" y="1128"/>
                  </a:moveTo>
                  <a:lnTo>
                    <a:pt x="0" y="1128"/>
                  </a:lnTo>
                  <a:lnTo>
                    <a:pt x="0" y="0"/>
                  </a:lnTo>
                  <a:lnTo>
                    <a:pt x="773" y="0"/>
                  </a:lnTo>
                  <a:lnTo>
                    <a:pt x="773" y="174"/>
                  </a:lnTo>
                  <a:lnTo>
                    <a:pt x="198" y="174"/>
                  </a:lnTo>
                  <a:lnTo>
                    <a:pt x="198" y="467"/>
                  </a:lnTo>
                  <a:lnTo>
                    <a:pt x="761" y="467"/>
                  </a:lnTo>
                  <a:lnTo>
                    <a:pt x="761" y="641"/>
                  </a:lnTo>
                  <a:lnTo>
                    <a:pt x="198" y="641"/>
                  </a:lnTo>
                  <a:lnTo>
                    <a:pt x="198" y="954"/>
                  </a:lnTo>
                  <a:lnTo>
                    <a:pt x="773" y="954"/>
                  </a:lnTo>
                  <a:lnTo>
                    <a:pt x="773" y="1128"/>
                  </a:lnTo>
                  <a:lnTo>
                    <a:pt x="0"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17">
              <a:extLst>
                <a:ext uri="{FF2B5EF4-FFF2-40B4-BE49-F238E27FC236}">
                  <a16:creationId xmlns:a16="http://schemas.microsoft.com/office/drawing/2014/main" id="{50E33028-FCD4-BA83-56E1-8FAD64BBDB5D}"/>
                </a:ext>
              </a:extLst>
            </p:cNvPr>
            <p:cNvSpPr>
              <a:spLocks/>
            </p:cNvSpPr>
            <p:nvPr/>
          </p:nvSpPr>
          <p:spPr bwMode="auto">
            <a:xfrm>
              <a:off x="2060" y="539"/>
              <a:ext cx="139" cy="142"/>
            </a:xfrm>
            <a:custGeom>
              <a:avLst/>
              <a:gdLst>
                <a:gd name="T0" fmla="*/ 869 w 1106"/>
                <a:gd name="T1" fmla="*/ 1128 h 1128"/>
                <a:gd name="T2" fmla="*/ 869 w 1106"/>
                <a:gd name="T3" fmla="*/ 1128 h 1128"/>
                <a:gd name="T4" fmla="*/ 553 w 1106"/>
                <a:gd name="T5" fmla="*/ 687 h 1128"/>
                <a:gd name="T6" fmla="*/ 237 w 1106"/>
                <a:gd name="T7" fmla="*/ 1128 h 1128"/>
                <a:gd name="T8" fmla="*/ 0 w 1106"/>
                <a:gd name="T9" fmla="*/ 1128 h 1128"/>
                <a:gd name="T10" fmla="*/ 423 w 1106"/>
                <a:gd name="T11" fmla="*/ 550 h 1128"/>
                <a:gd name="T12" fmla="*/ 25 w 1106"/>
                <a:gd name="T13" fmla="*/ 0 h 1128"/>
                <a:gd name="T14" fmla="*/ 262 w 1106"/>
                <a:gd name="T15" fmla="*/ 0 h 1128"/>
                <a:gd name="T16" fmla="*/ 553 w 1106"/>
                <a:gd name="T17" fmla="*/ 414 h 1128"/>
                <a:gd name="T18" fmla="*/ 842 w 1106"/>
                <a:gd name="T19" fmla="*/ 0 h 1128"/>
                <a:gd name="T20" fmla="*/ 1081 w 1106"/>
                <a:gd name="T21" fmla="*/ 0 h 1128"/>
                <a:gd name="T22" fmla="*/ 685 w 1106"/>
                <a:gd name="T23" fmla="*/ 548 h 1128"/>
                <a:gd name="T24" fmla="*/ 1106 w 1106"/>
                <a:gd name="T25" fmla="*/ 1128 h 1128"/>
                <a:gd name="T26" fmla="*/ 869 w 1106"/>
                <a:gd name="T27"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6" h="1128">
                  <a:moveTo>
                    <a:pt x="869" y="1128"/>
                  </a:moveTo>
                  <a:lnTo>
                    <a:pt x="869" y="1128"/>
                  </a:lnTo>
                  <a:lnTo>
                    <a:pt x="553" y="687"/>
                  </a:lnTo>
                  <a:lnTo>
                    <a:pt x="237" y="1128"/>
                  </a:lnTo>
                  <a:lnTo>
                    <a:pt x="0" y="1128"/>
                  </a:lnTo>
                  <a:lnTo>
                    <a:pt x="423" y="550"/>
                  </a:lnTo>
                  <a:lnTo>
                    <a:pt x="25" y="0"/>
                  </a:lnTo>
                  <a:lnTo>
                    <a:pt x="262" y="0"/>
                  </a:lnTo>
                  <a:lnTo>
                    <a:pt x="553" y="414"/>
                  </a:lnTo>
                  <a:lnTo>
                    <a:pt x="842" y="0"/>
                  </a:lnTo>
                  <a:lnTo>
                    <a:pt x="1081" y="0"/>
                  </a:lnTo>
                  <a:lnTo>
                    <a:pt x="685" y="548"/>
                  </a:lnTo>
                  <a:lnTo>
                    <a:pt x="1106" y="1128"/>
                  </a:lnTo>
                  <a:lnTo>
                    <a:pt x="869"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2161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hite -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19B52B-89C0-9749-9A91-96441FB38444}"/>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 name="Title 1">
            <a:extLst>
              <a:ext uri="{FF2B5EF4-FFF2-40B4-BE49-F238E27FC236}">
                <a16:creationId xmlns:a16="http://schemas.microsoft.com/office/drawing/2014/main" id="{741ACC69-DA2A-8840-971A-1F680F22BD79}"/>
              </a:ext>
            </a:extLst>
          </p:cNvPr>
          <p:cNvSpPr>
            <a:spLocks noGrp="1"/>
          </p:cNvSpPr>
          <p:nvPr>
            <p:ph type="title"/>
          </p:nvPr>
        </p:nvSpPr>
        <p:spPr>
          <a:xfrm>
            <a:off x="925284" y="553807"/>
            <a:ext cx="10515600" cy="1325563"/>
          </a:xfrm>
          <a:prstGeom prst="rect">
            <a:avLst/>
          </a:prstGeom>
        </p:spPr>
        <p:txBody>
          <a:bodyPr/>
          <a:lstStyle>
            <a:lvl1pPr>
              <a:defRPr baseline="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C23172-C1A0-DC48-B902-8F7AAF045756}"/>
              </a:ext>
            </a:extLst>
          </p:cNvPr>
          <p:cNvSpPr>
            <a:spLocks noGrp="1"/>
          </p:cNvSpPr>
          <p:nvPr>
            <p:ph idx="1"/>
          </p:nvPr>
        </p:nvSpPr>
        <p:spPr>
          <a:xfrm>
            <a:off x="925284" y="1825625"/>
            <a:ext cx="4982030" cy="435133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0FFE13-7953-BA4A-B4C4-38A81D2C52F6}"/>
              </a:ext>
            </a:extLst>
          </p:cNvPr>
          <p:cNvSpPr>
            <a:spLocks noGrp="1"/>
          </p:cNvSpPr>
          <p:nvPr>
            <p:ph type="dt" sz="half" idx="10"/>
          </p:nvPr>
        </p:nvSpPr>
        <p:spPr/>
        <p:txBody>
          <a:bodyPr/>
          <a:lstStyle/>
          <a:p>
            <a:fld id="{DA7DB4DD-7AB5-48D4-A033-7998731047F0}" type="datetime1">
              <a:rPr lang="cs-CZ" smtClean="0"/>
              <a:t>16.05.2023</a:t>
            </a:fld>
            <a:endParaRPr lang="en-US"/>
          </a:p>
        </p:txBody>
      </p:sp>
      <p:sp>
        <p:nvSpPr>
          <p:cNvPr id="5" name="Footer Placeholder 4">
            <a:extLst>
              <a:ext uri="{FF2B5EF4-FFF2-40B4-BE49-F238E27FC236}">
                <a16:creationId xmlns:a16="http://schemas.microsoft.com/office/drawing/2014/main" id="{477D94D6-8847-1340-BECF-95006B88B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7DEF0-D404-3C45-A592-9BFC70C08A37}"/>
              </a:ext>
            </a:extLst>
          </p:cNvPr>
          <p:cNvSpPr>
            <a:spLocks noGrp="1"/>
          </p:cNvSpPr>
          <p:nvPr>
            <p:ph type="sldNum" sz="quarter" idx="12"/>
          </p:nvPr>
        </p:nvSpPr>
        <p:spPr/>
        <p:txBody>
          <a:bodyPr/>
          <a:lstStyle/>
          <a:p>
            <a:fld id="{7DCA3B56-ECA4-F246-9394-58426C04E9F5}" type="slidenum">
              <a:rPr lang="en-US" smtClean="0"/>
              <a:pPr/>
              <a:t>‹#›</a:t>
            </a:fld>
            <a:endParaRPr lang="en-US"/>
          </a:p>
        </p:txBody>
      </p:sp>
      <p:cxnSp>
        <p:nvCxnSpPr>
          <p:cNvPr id="10" name="Straight Connector 9">
            <a:extLst>
              <a:ext uri="{FF2B5EF4-FFF2-40B4-BE49-F238E27FC236}">
                <a16:creationId xmlns:a16="http://schemas.microsoft.com/office/drawing/2014/main" id="{14CCF8E5-BCB7-3743-BFF2-24F9E6F08237}"/>
              </a:ext>
            </a:extLst>
          </p:cNvPr>
          <p:cNvCxnSpPr/>
          <p:nvPr userDrawn="1"/>
        </p:nvCxnSpPr>
        <p:spPr>
          <a:xfrm>
            <a:off x="1051820" y="730975"/>
            <a:ext cx="94311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B0E9315-9A3F-BD4C-B9B2-BAFDF7F9ECCC}"/>
              </a:ext>
            </a:extLst>
          </p:cNvPr>
          <p:cNvSpPr>
            <a:spLocks noGrp="1"/>
          </p:cNvSpPr>
          <p:nvPr>
            <p:ph idx="13"/>
          </p:nvPr>
        </p:nvSpPr>
        <p:spPr>
          <a:xfrm>
            <a:off x="6284686" y="1825625"/>
            <a:ext cx="4982030" cy="435133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5">
            <a:extLst>
              <a:ext uri="{FF2B5EF4-FFF2-40B4-BE49-F238E27FC236}">
                <a16:creationId xmlns:a16="http://schemas.microsoft.com/office/drawing/2014/main" id="{C87103EB-55FA-9EDD-E4EC-555B036C03C8}"/>
              </a:ext>
            </a:extLst>
          </p:cNvPr>
          <p:cNvGrpSpPr>
            <a:grpSpLocks noChangeAspect="1"/>
          </p:cNvGrpSpPr>
          <p:nvPr userDrawn="1"/>
        </p:nvGrpSpPr>
        <p:grpSpPr bwMode="auto">
          <a:xfrm>
            <a:off x="9813374" y="363292"/>
            <a:ext cx="1824584" cy="352800"/>
            <a:chOff x="663" y="462"/>
            <a:chExt cx="1536" cy="297"/>
          </a:xfrm>
        </p:grpSpPr>
        <p:sp>
          <p:nvSpPr>
            <p:cNvPr id="12" name="Freeform 6">
              <a:extLst>
                <a:ext uri="{FF2B5EF4-FFF2-40B4-BE49-F238E27FC236}">
                  <a16:creationId xmlns:a16="http://schemas.microsoft.com/office/drawing/2014/main" id="{07637DD8-1082-44DE-C74D-C7D85D2E3C4C}"/>
                </a:ext>
              </a:extLst>
            </p:cNvPr>
            <p:cNvSpPr>
              <a:spLocks/>
            </p:cNvSpPr>
            <p:nvPr/>
          </p:nvSpPr>
          <p:spPr bwMode="auto">
            <a:xfrm>
              <a:off x="742" y="507"/>
              <a:ext cx="89" cy="142"/>
            </a:xfrm>
            <a:custGeom>
              <a:avLst/>
              <a:gdLst>
                <a:gd name="T0" fmla="*/ 21 w 713"/>
                <a:gd name="T1" fmla="*/ 442 h 1124"/>
                <a:gd name="T2" fmla="*/ 21 w 713"/>
                <a:gd name="T3" fmla="*/ 442 h 1124"/>
                <a:gd name="T4" fmla="*/ 123 w 713"/>
                <a:gd name="T5" fmla="*/ 233 h 1124"/>
                <a:gd name="T6" fmla="*/ 301 w 713"/>
                <a:gd name="T7" fmla="*/ 83 h 1124"/>
                <a:gd name="T8" fmla="*/ 709 w 713"/>
                <a:gd name="T9" fmla="*/ 37 h 1124"/>
                <a:gd name="T10" fmla="*/ 712 w 713"/>
                <a:gd name="T11" fmla="*/ 38 h 1124"/>
                <a:gd name="T12" fmla="*/ 713 w 713"/>
                <a:gd name="T13" fmla="*/ 39 h 1124"/>
                <a:gd name="T14" fmla="*/ 712 w 713"/>
                <a:gd name="T15" fmla="*/ 41 h 1124"/>
                <a:gd name="T16" fmla="*/ 710 w 713"/>
                <a:gd name="T17" fmla="*/ 41 h 1124"/>
                <a:gd name="T18" fmla="*/ 249 w 713"/>
                <a:gd name="T19" fmla="*/ 631 h 1124"/>
                <a:gd name="T20" fmla="*/ 297 w 713"/>
                <a:gd name="T21" fmla="*/ 900 h 1124"/>
                <a:gd name="T22" fmla="*/ 450 w 713"/>
                <a:gd name="T23" fmla="*/ 1121 h 1124"/>
                <a:gd name="T24" fmla="*/ 450 w 713"/>
                <a:gd name="T25" fmla="*/ 1122 h 1124"/>
                <a:gd name="T26" fmla="*/ 450 w 713"/>
                <a:gd name="T27" fmla="*/ 1123 h 1124"/>
                <a:gd name="T28" fmla="*/ 450 w 713"/>
                <a:gd name="T29" fmla="*/ 1123 h 1124"/>
                <a:gd name="T30" fmla="*/ 449 w 713"/>
                <a:gd name="T31" fmla="*/ 1123 h 1124"/>
                <a:gd name="T32" fmla="*/ 246 w 713"/>
                <a:gd name="T33" fmla="*/ 1037 h 1124"/>
                <a:gd name="T34" fmla="*/ 91 w 713"/>
                <a:gd name="T35" fmla="*/ 875 h 1124"/>
                <a:gd name="T36" fmla="*/ 12 w 713"/>
                <a:gd name="T37" fmla="*/ 666 h 1124"/>
                <a:gd name="T38" fmla="*/ 21 w 713"/>
                <a:gd name="T39" fmla="*/ 442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3" h="1124">
                  <a:moveTo>
                    <a:pt x="21" y="442"/>
                  </a:moveTo>
                  <a:lnTo>
                    <a:pt x="21" y="442"/>
                  </a:lnTo>
                  <a:cubicBezTo>
                    <a:pt x="40" y="366"/>
                    <a:pt x="75" y="295"/>
                    <a:pt x="123" y="233"/>
                  </a:cubicBezTo>
                  <a:cubicBezTo>
                    <a:pt x="171" y="171"/>
                    <a:pt x="232" y="120"/>
                    <a:pt x="301" y="83"/>
                  </a:cubicBezTo>
                  <a:cubicBezTo>
                    <a:pt x="426" y="17"/>
                    <a:pt x="572" y="0"/>
                    <a:pt x="709" y="37"/>
                  </a:cubicBezTo>
                  <a:lnTo>
                    <a:pt x="712" y="38"/>
                  </a:lnTo>
                  <a:cubicBezTo>
                    <a:pt x="712" y="38"/>
                    <a:pt x="713" y="39"/>
                    <a:pt x="713" y="39"/>
                  </a:cubicBezTo>
                  <a:cubicBezTo>
                    <a:pt x="713" y="39"/>
                    <a:pt x="713" y="40"/>
                    <a:pt x="712" y="41"/>
                  </a:cubicBezTo>
                  <a:lnTo>
                    <a:pt x="710" y="41"/>
                  </a:lnTo>
                  <a:cubicBezTo>
                    <a:pt x="449" y="101"/>
                    <a:pt x="258" y="342"/>
                    <a:pt x="249" y="631"/>
                  </a:cubicBezTo>
                  <a:cubicBezTo>
                    <a:pt x="245" y="723"/>
                    <a:pt x="261" y="814"/>
                    <a:pt x="297" y="900"/>
                  </a:cubicBezTo>
                  <a:cubicBezTo>
                    <a:pt x="331" y="984"/>
                    <a:pt x="384" y="1059"/>
                    <a:pt x="450" y="1121"/>
                  </a:cubicBezTo>
                  <a:lnTo>
                    <a:pt x="450" y="1122"/>
                  </a:lnTo>
                  <a:cubicBezTo>
                    <a:pt x="450" y="1122"/>
                    <a:pt x="451" y="1123"/>
                    <a:pt x="450" y="1123"/>
                  </a:cubicBezTo>
                  <a:cubicBezTo>
                    <a:pt x="450" y="1123"/>
                    <a:pt x="450" y="1124"/>
                    <a:pt x="450" y="1123"/>
                  </a:cubicBezTo>
                  <a:lnTo>
                    <a:pt x="449" y="1123"/>
                  </a:lnTo>
                  <a:cubicBezTo>
                    <a:pt x="376" y="1108"/>
                    <a:pt x="308" y="1079"/>
                    <a:pt x="246" y="1037"/>
                  </a:cubicBezTo>
                  <a:cubicBezTo>
                    <a:pt x="184" y="994"/>
                    <a:pt x="132" y="939"/>
                    <a:pt x="91" y="875"/>
                  </a:cubicBezTo>
                  <a:cubicBezTo>
                    <a:pt x="51" y="811"/>
                    <a:pt x="24" y="740"/>
                    <a:pt x="12" y="666"/>
                  </a:cubicBezTo>
                  <a:cubicBezTo>
                    <a:pt x="0" y="591"/>
                    <a:pt x="3" y="515"/>
                    <a:pt x="21" y="442"/>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CE83DE4-6103-B751-FAA6-5CE6CAD0A6E7}"/>
                </a:ext>
              </a:extLst>
            </p:cNvPr>
            <p:cNvSpPr>
              <a:spLocks/>
            </p:cNvSpPr>
            <p:nvPr/>
          </p:nvSpPr>
          <p:spPr bwMode="auto">
            <a:xfrm>
              <a:off x="787" y="529"/>
              <a:ext cx="114" cy="89"/>
            </a:xfrm>
            <a:custGeom>
              <a:avLst/>
              <a:gdLst>
                <a:gd name="T0" fmla="*/ 262 w 912"/>
                <a:gd name="T1" fmla="*/ 56 h 708"/>
                <a:gd name="T2" fmla="*/ 262 w 912"/>
                <a:gd name="T3" fmla="*/ 56 h 708"/>
                <a:gd name="T4" fmla="*/ 454 w 912"/>
                <a:gd name="T5" fmla="*/ 4 h 708"/>
                <a:gd name="T6" fmla="*/ 651 w 912"/>
                <a:gd name="T7" fmla="*/ 33 h 708"/>
                <a:gd name="T8" fmla="*/ 911 w 912"/>
                <a:gd name="T9" fmla="*/ 266 h 708"/>
                <a:gd name="T10" fmla="*/ 912 w 912"/>
                <a:gd name="T11" fmla="*/ 269 h 708"/>
                <a:gd name="T12" fmla="*/ 912 w 912"/>
                <a:gd name="T13" fmla="*/ 270 h 708"/>
                <a:gd name="T14" fmla="*/ 910 w 912"/>
                <a:gd name="T15" fmla="*/ 270 h 708"/>
                <a:gd name="T16" fmla="*/ 909 w 912"/>
                <a:gd name="T17" fmla="*/ 269 h 708"/>
                <a:gd name="T18" fmla="*/ 270 w 912"/>
                <a:gd name="T19" fmla="*/ 305 h 708"/>
                <a:gd name="T20" fmla="*/ 124 w 912"/>
                <a:gd name="T21" fmla="*/ 486 h 708"/>
                <a:gd name="T22" fmla="*/ 68 w 912"/>
                <a:gd name="T23" fmla="*/ 706 h 708"/>
                <a:gd name="T24" fmla="*/ 68 w 912"/>
                <a:gd name="T25" fmla="*/ 707 h 708"/>
                <a:gd name="T26" fmla="*/ 68 w 912"/>
                <a:gd name="T27" fmla="*/ 708 h 708"/>
                <a:gd name="T28" fmla="*/ 67 w 912"/>
                <a:gd name="T29" fmla="*/ 707 h 708"/>
                <a:gd name="T30" fmla="*/ 67 w 912"/>
                <a:gd name="T31" fmla="*/ 707 h 708"/>
                <a:gd name="T32" fmla="*/ 8 w 912"/>
                <a:gd name="T33" fmla="*/ 530 h 708"/>
                <a:gd name="T34" fmla="*/ 24 w 912"/>
                <a:gd name="T35" fmla="*/ 342 h 708"/>
                <a:gd name="T36" fmla="*/ 113 w 912"/>
                <a:gd name="T37" fmla="*/ 175 h 708"/>
                <a:gd name="T38" fmla="*/ 262 w 912"/>
                <a:gd name="T39" fmla="*/ 5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2" h="708">
                  <a:moveTo>
                    <a:pt x="262" y="56"/>
                  </a:moveTo>
                  <a:lnTo>
                    <a:pt x="262" y="56"/>
                  </a:lnTo>
                  <a:cubicBezTo>
                    <a:pt x="321" y="26"/>
                    <a:pt x="387" y="8"/>
                    <a:pt x="454" y="4"/>
                  </a:cubicBezTo>
                  <a:cubicBezTo>
                    <a:pt x="521" y="0"/>
                    <a:pt x="588" y="10"/>
                    <a:pt x="651" y="33"/>
                  </a:cubicBezTo>
                  <a:cubicBezTo>
                    <a:pt x="764" y="76"/>
                    <a:pt x="857" y="159"/>
                    <a:pt x="911" y="266"/>
                  </a:cubicBezTo>
                  <a:lnTo>
                    <a:pt x="912" y="269"/>
                  </a:lnTo>
                  <a:cubicBezTo>
                    <a:pt x="912" y="269"/>
                    <a:pt x="912" y="270"/>
                    <a:pt x="912" y="270"/>
                  </a:cubicBezTo>
                  <a:cubicBezTo>
                    <a:pt x="912" y="270"/>
                    <a:pt x="911" y="271"/>
                    <a:pt x="910" y="270"/>
                  </a:cubicBezTo>
                  <a:lnTo>
                    <a:pt x="909" y="269"/>
                  </a:lnTo>
                  <a:cubicBezTo>
                    <a:pt x="723" y="137"/>
                    <a:pt x="460" y="150"/>
                    <a:pt x="270" y="305"/>
                  </a:cubicBezTo>
                  <a:cubicBezTo>
                    <a:pt x="209" y="354"/>
                    <a:pt x="159" y="416"/>
                    <a:pt x="124" y="486"/>
                  </a:cubicBezTo>
                  <a:cubicBezTo>
                    <a:pt x="90" y="554"/>
                    <a:pt x="71" y="630"/>
                    <a:pt x="68" y="706"/>
                  </a:cubicBezTo>
                  <a:lnTo>
                    <a:pt x="68" y="707"/>
                  </a:lnTo>
                  <a:cubicBezTo>
                    <a:pt x="68" y="707"/>
                    <a:pt x="68" y="708"/>
                    <a:pt x="68" y="708"/>
                  </a:cubicBezTo>
                  <a:cubicBezTo>
                    <a:pt x="68" y="708"/>
                    <a:pt x="67" y="708"/>
                    <a:pt x="67" y="707"/>
                  </a:cubicBezTo>
                  <a:lnTo>
                    <a:pt x="67" y="707"/>
                  </a:lnTo>
                  <a:cubicBezTo>
                    <a:pt x="35" y="652"/>
                    <a:pt x="15" y="592"/>
                    <a:pt x="8" y="530"/>
                  </a:cubicBezTo>
                  <a:cubicBezTo>
                    <a:pt x="0" y="467"/>
                    <a:pt x="6" y="403"/>
                    <a:pt x="24" y="342"/>
                  </a:cubicBezTo>
                  <a:cubicBezTo>
                    <a:pt x="42" y="281"/>
                    <a:pt x="72" y="224"/>
                    <a:pt x="113" y="175"/>
                  </a:cubicBezTo>
                  <a:cubicBezTo>
                    <a:pt x="154" y="126"/>
                    <a:pt x="205" y="85"/>
                    <a:pt x="262" y="56"/>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1A6FC7FE-9D5E-9BD4-A13F-231346C71BFB}"/>
                </a:ext>
              </a:extLst>
            </p:cNvPr>
            <p:cNvSpPr>
              <a:spLocks noEditPoints="1"/>
            </p:cNvSpPr>
            <p:nvPr/>
          </p:nvSpPr>
          <p:spPr bwMode="auto">
            <a:xfrm>
              <a:off x="663" y="462"/>
              <a:ext cx="296" cy="297"/>
            </a:xfrm>
            <a:custGeom>
              <a:avLst/>
              <a:gdLst>
                <a:gd name="T0" fmla="*/ 2237 w 2363"/>
                <a:gd name="T1" fmla="*/ 1182 h 2364"/>
                <a:gd name="T2" fmla="*/ 2237 w 2363"/>
                <a:gd name="T3" fmla="*/ 1182 h 2364"/>
                <a:gd name="T4" fmla="*/ 1181 w 2363"/>
                <a:gd name="T5" fmla="*/ 2238 h 2364"/>
                <a:gd name="T6" fmla="*/ 125 w 2363"/>
                <a:gd name="T7" fmla="*/ 1182 h 2364"/>
                <a:gd name="T8" fmla="*/ 1181 w 2363"/>
                <a:gd name="T9" fmla="*/ 126 h 2364"/>
                <a:gd name="T10" fmla="*/ 2237 w 2363"/>
                <a:gd name="T11" fmla="*/ 1182 h 2364"/>
                <a:gd name="T12" fmla="*/ 2237 w 2363"/>
                <a:gd name="T13" fmla="*/ 1182 h 2364"/>
                <a:gd name="T14" fmla="*/ 1181 w 2363"/>
                <a:gd name="T15" fmla="*/ 0 h 2364"/>
                <a:gd name="T16" fmla="*/ 1181 w 2363"/>
                <a:gd name="T17" fmla="*/ 0 h 2364"/>
                <a:gd name="T18" fmla="*/ 0 w 2363"/>
                <a:gd name="T19" fmla="*/ 1182 h 2364"/>
                <a:gd name="T20" fmla="*/ 1181 w 2363"/>
                <a:gd name="T21" fmla="*/ 2364 h 2364"/>
                <a:gd name="T22" fmla="*/ 2363 w 2363"/>
                <a:gd name="T23" fmla="*/ 1182 h 2364"/>
                <a:gd name="T24" fmla="*/ 1181 w 2363"/>
                <a:gd name="T25" fmla="*/ 0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3" h="2364">
                  <a:moveTo>
                    <a:pt x="2237" y="1182"/>
                  </a:moveTo>
                  <a:lnTo>
                    <a:pt x="2237" y="1182"/>
                  </a:lnTo>
                  <a:cubicBezTo>
                    <a:pt x="2237" y="1764"/>
                    <a:pt x="1763" y="2238"/>
                    <a:pt x="1181" y="2238"/>
                  </a:cubicBezTo>
                  <a:cubicBezTo>
                    <a:pt x="599" y="2238"/>
                    <a:pt x="125" y="1764"/>
                    <a:pt x="125" y="1182"/>
                  </a:cubicBezTo>
                  <a:cubicBezTo>
                    <a:pt x="125" y="600"/>
                    <a:pt x="599" y="126"/>
                    <a:pt x="1181" y="126"/>
                  </a:cubicBezTo>
                  <a:cubicBezTo>
                    <a:pt x="1763" y="126"/>
                    <a:pt x="2237" y="600"/>
                    <a:pt x="2237" y="1182"/>
                  </a:cubicBezTo>
                  <a:lnTo>
                    <a:pt x="2237" y="1182"/>
                  </a:lnTo>
                  <a:close/>
                  <a:moveTo>
                    <a:pt x="1181" y="0"/>
                  </a:moveTo>
                  <a:lnTo>
                    <a:pt x="1181" y="0"/>
                  </a:lnTo>
                  <a:cubicBezTo>
                    <a:pt x="530" y="0"/>
                    <a:pt x="0" y="530"/>
                    <a:pt x="0" y="1182"/>
                  </a:cubicBezTo>
                  <a:cubicBezTo>
                    <a:pt x="0" y="1833"/>
                    <a:pt x="530" y="2364"/>
                    <a:pt x="1181" y="2364"/>
                  </a:cubicBezTo>
                  <a:cubicBezTo>
                    <a:pt x="1833" y="2364"/>
                    <a:pt x="2363" y="1833"/>
                    <a:pt x="2363" y="1182"/>
                  </a:cubicBezTo>
                  <a:cubicBezTo>
                    <a:pt x="2363" y="530"/>
                    <a:pt x="1833" y="0"/>
                    <a:pt x="1181" y="0"/>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9">
              <a:extLst>
                <a:ext uri="{FF2B5EF4-FFF2-40B4-BE49-F238E27FC236}">
                  <a16:creationId xmlns:a16="http://schemas.microsoft.com/office/drawing/2014/main" id="{90A33A0E-2AA8-92AB-DAFE-AAA4C37FD69E}"/>
                </a:ext>
              </a:extLst>
            </p:cNvPr>
            <p:cNvSpPr>
              <a:spLocks/>
            </p:cNvSpPr>
            <p:nvPr/>
          </p:nvSpPr>
          <p:spPr bwMode="auto">
            <a:xfrm>
              <a:off x="708" y="535"/>
              <a:ext cx="141" cy="179"/>
            </a:xfrm>
            <a:custGeom>
              <a:avLst/>
              <a:gdLst>
                <a:gd name="T0" fmla="*/ 923 w 1119"/>
                <a:gd name="T1" fmla="*/ 1019 h 1418"/>
                <a:gd name="T2" fmla="*/ 923 w 1119"/>
                <a:gd name="T3" fmla="*/ 1019 h 1418"/>
                <a:gd name="T4" fmla="*/ 891 w 1119"/>
                <a:gd name="T5" fmla="*/ 1021 h 1418"/>
                <a:gd name="T6" fmla="*/ 803 w 1119"/>
                <a:gd name="T7" fmla="*/ 1028 h 1418"/>
                <a:gd name="T8" fmla="*/ 146 w 1119"/>
                <a:gd name="T9" fmla="*/ 371 h 1418"/>
                <a:gd name="T10" fmla="*/ 260 w 1119"/>
                <a:gd name="T11" fmla="*/ 3 h 1418"/>
                <a:gd name="T12" fmla="*/ 260 w 1119"/>
                <a:gd name="T13" fmla="*/ 1 h 1418"/>
                <a:gd name="T14" fmla="*/ 259 w 1119"/>
                <a:gd name="T15" fmla="*/ 1 h 1418"/>
                <a:gd name="T16" fmla="*/ 0 w 1119"/>
                <a:gd name="T17" fmla="*/ 599 h 1418"/>
                <a:gd name="T18" fmla="*/ 819 w 1119"/>
                <a:gd name="T19" fmla="*/ 1418 h 1418"/>
                <a:gd name="T20" fmla="*/ 957 w 1119"/>
                <a:gd name="T21" fmla="*/ 1407 h 1418"/>
                <a:gd name="T22" fmla="*/ 957 w 1119"/>
                <a:gd name="T23" fmla="*/ 1407 h 1418"/>
                <a:gd name="T24" fmla="*/ 1119 w 1119"/>
                <a:gd name="T25" fmla="*/ 1214 h 1418"/>
                <a:gd name="T26" fmla="*/ 923 w 1119"/>
                <a:gd name="T27" fmla="*/ 1019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9" h="1418">
                  <a:moveTo>
                    <a:pt x="923" y="1019"/>
                  </a:moveTo>
                  <a:lnTo>
                    <a:pt x="923" y="1019"/>
                  </a:lnTo>
                  <a:cubicBezTo>
                    <a:pt x="912" y="1019"/>
                    <a:pt x="891" y="1021"/>
                    <a:pt x="891" y="1021"/>
                  </a:cubicBezTo>
                  <a:cubicBezTo>
                    <a:pt x="862" y="1025"/>
                    <a:pt x="833" y="1028"/>
                    <a:pt x="803" y="1028"/>
                  </a:cubicBezTo>
                  <a:cubicBezTo>
                    <a:pt x="440" y="1028"/>
                    <a:pt x="146" y="734"/>
                    <a:pt x="146" y="371"/>
                  </a:cubicBezTo>
                  <a:cubicBezTo>
                    <a:pt x="146" y="234"/>
                    <a:pt x="189" y="108"/>
                    <a:pt x="260" y="3"/>
                  </a:cubicBezTo>
                  <a:cubicBezTo>
                    <a:pt x="260" y="3"/>
                    <a:pt x="261" y="2"/>
                    <a:pt x="260" y="1"/>
                  </a:cubicBezTo>
                  <a:cubicBezTo>
                    <a:pt x="260" y="0"/>
                    <a:pt x="259" y="1"/>
                    <a:pt x="259" y="1"/>
                  </a:cubicBezTo>
                  <a:cubicBezTo>
                    <a:pt x="99" y="151"/>
                    <a:pt x="0" y="363"/>
                    <a:pt x="0" y="599"/>
                  </a:cubicBezTo>
                  <a:cubicBezTo>
                    <a:pt x="0" y="1051"/>
                    <a:pt x="366" y="1418"/>
                    <a:pt x="819" y="1418"/>
                  </a:cubicBezTo>
                  <a:cubicBezTo>
                    <a:pt x="866" y="1418"/>
                    <a:pt x="912" y="1414"/>
                    <a:pt x="957" y="1407"/>
                  </a:cubicBezTo>
                  <a:lnTo>
                    <a:pt x="957" y="1407"/>
                  </a:lnTo>
                  <a:cubicBezTo>
                    <a:pt x="1049" y="1391"/>
                    <a:pt x="1119" y="1310"/>
                    <a:pt x="1119" y="1214"/>
                  </a:cubicBezTo>
                  <a:cubicBezTo>
                    <a:pt x="1119" y="1106"/>
                    <a:pt x="1031" y="1019"/>
                    <a:pt x="923" y="1019"/>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0">
              <a:extLst>
                <a:ext uri="{FF2B5EF4-FFF2-40B4-BE49-F238E27FC236}">
                  <a16:creationId xmlns:a16="http://schemas.microsoft.com/office/drawing/2014/main" id="{563C966F-6A0A-A786-31F2-A4359390291A}"/>
                </a:ext>
              </a:extLst>
            </p:cNvPr>
            <p:cNvSpPr>
              <a:spLocks/>
            </p:cNvSpPr>
            <p:nvPr/>
          </p:nvSpPr>
          <p:spPr bwMode="auto">
            <a:xfrm>
              <a:off x="1036" y="539"/>
              <a:ext cx="111" cy="142"/>
            </a:xfrm>
            <a:custGeom>
              <a:avLst/>
              <a:gdLst>
                <a:gd name="T0" fmla="*/ 341 w 881"/>
                <a:gd name="T1" fmla="*/ 1128 h 1128"/>
                <a:gd name="T2" fmla="*/ 341 w 881"/>
                <a:gd name="T3" fmla="*/ 1128 h 1128"/>
                <a:gd name="T4" fmla="*/ 341 w 881"/>
                <a:gd name="T5" fmla="*/ 174 h 1128"/>
                <a:gd name="T6" fmla="*/ 0 w 881"/>
                <a:gd name="T7" fmla="*/ 174 h 1128"/>
                <a:gd name="T8" fmla="*/ 0 w 881"/>
                <a:gd name="T9" fmla="*/ 0 h 1128"/>
                <a:gd name="T10" fmla="*/ 881 w 881"/>
                <a:gd name="T11" fmla="*/ 0 h 1128"/>
                <a:gd name="T12" fmla="*/ 881 w 881"/>
                <a:gd name="T13" fmla="*/ 174 h 1128"/>
                <a:gd name="T14" fmla="*/ 539 w 881"/>
                <a:gd name="T15" fmla="*/ 174 h 1128"/>
                <a:gd name="T16" fmla="*/ 539 w 881"/>
                <a:gd name="T17" fmla="*/ 1128 h 1128"/>
                <a:gd name="T18" fmla="*/ 341 w 881"/>
                <a:gd name="T19"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1128">
                  <a:moveTo>
                    <a:pt x="341" y="1128"/>
                  </a:moveTo>
                  <a:lnTo>
                    <a:pt x="341" y="1128"/>
                  </a:lnTo>
                  <a:lnTo>
                    <a:pt x="341" y="174"/>
                  </a:lnTo>
                  <a:lnTo>
                    <a:pt x="0" y="174"/>
                  </a:lnTo>
                  <a:lnTo>
                    <a:pt x="0" y="0"/>
                  </a:lnTo>
                  <a:lnTo>
                    <a:pt x="881" y="0"/>
                  </a:lnTo>
                  <a:lnTo>
                    <a:pt x="881" y="174"/>
                  </a:lnTo>
                  <a:lnTo>
                    <a:pt x="539" y="174"/>
                  </a:lnTo>
                  <a:lnTo>
                    <a:pt x="539" y="1128"/>
                  </a:lnTo>
                  <a:lnTo>
                    <a:pt x="341"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1">
              <a:extLst>
                <a:ext uri="{FF2B5EF4-FFF2-40B4-BE49-F238E27FC236}">
                  <a16:creationId xmlns:a16="http://schemas.microsoft.com/office/drawing/2014/main" id="{E588EA60-1690-1852-D927-AA46A63CB2A1}"/>
                </a:ext>
              </a:extLst>
            </p:cNvPr>
            <p:cNvSpPr>
              <a:spLocks noEditPoints="1"/>
            </p:cNvSpPr>
            <p:nvPr/>
          </p:nvSpPr>
          <p:spPr bwMode="auto">
            <a:xfrm>
              <a:off x="1165" y="539"/>
              <a:ext cx="126" cy="142"/>
            </a:xfrm>
            <a:custGeom>
              <a:avLst/>
              <a:gdLst>
                <a:gd name="T0" fmla="*/ 197 w 1009"/>
                <a:gd name="T1" fmla="*/ 954 h 1128"/>
                <a:gd name="T2" fmla="*/ 197 w 1009"/>
                <a:gd name="T3" fmla="*/ 954 h 1128"/>
                <a:gd name="T4" fmla="*/ 419 w 1009"/>
                <a:gd name="T5" fmla="*/ 954 h 1128"/>
                <a:gd name="T6" fmla="*/ 806 w 1009"/>
                <a:gd name="T7" fmla="*/ 565 h 1128"/>
                <a:gd name="T8" fmla="*/ 419 w 1009"/>
                <a:gd name="T9" fmla="*/ 174 h 1128"/>
                <a:gd name="T10" fmla="*/ 197 w 1009"/>
                <a:gd name="T11" fmla="*/ 174 h 1128"/>
                <a:gd name="T12" fmla="*/ 197 w 1009"/>
                <a:gd name="T13" fmla="*/ 954 h 1128"/>
                <a:gd name="T14" fmla="*/ 197 w 1009"/>
                <a:gd name="T15" fmla="*/ 954 h 1128"/>
                <a:gd name="T16" fmla="*/ 0 w 1009"/>
                <a:gd name="T17" fmla="*/ 1128 h 1128"/>
                <a:gd name="T18" fmla="*/ 0 w 1009"/>
                <a:gd name="T19" fmla="*/ 1128 h 1128"/>
                <a:gd name="T20" fmla="*/ 0 w 1009"/>
                <a:gd name="T21" fmla="*/ 0 h 1128"/>
                <a:gd name="T22" fmla="*/ 419 w 1009"/>
                <a:gd name="T23" fmla="*/ 0 h 1128"/>
                <a:gd name="T24" fmla="*/ 1009 w 1009"/>
                <a:gd name="T25" fmla="*/ 565 h 1128"/>
                <a:gd name="T26" fmla="*/ 419 w 1009"/>
                <a:gd name="T27" fmla="*/ 1128 h 1128"/>
                <a:gd name="T28" fmla="*/ 0 w 1009"/>
                <a:gd name="T29"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9" h="1128">
                  <a:moveTo>
                    <a:pt x="197" y="954"/>
                  </a:moveTo>
                  <a:lnTo>
                    <a:pt x="197" y="954"/>
                  </a:lnTo>
                  <a:lnTo>
                    <a:pt x="419" y="954"/>
                  </a:lnTo>
                  <a:cubicBezTo>
                    <a:pt x="664" y="954"/>
                    <a:pt x="806" y="778"/>
                    <a:pt x="806" y="565"/>
                  </a:cubicBezTo>
                  <a:cubicBezTo>
                    <a:pt x="806" y="347"/>
                    <a:pt x="671" y="174"/>
                    <a:pt x="419" y="174"/>
                  </a:cubicBezTo>
                  <a:lnTo>
                    <a:pt x="197" y="174"/>
                  </a:lnTo>
                  <a:lnTo>
                    <a:pt x="197" y="954"/>
                  </a:lnTo>
                  <a:lnTo>
                    <a:pt x="197" y="954"/>
                  </a:lnTo>
                  <a:close/>
                  <a:moveTo>
                    <a:pt x="0" y="1128"/>
                  </a:moveTo>
                  <a:lnTo>
                    <a:pt x="0" y="1128"/>
                  </a:lnTo>
                  <a:lnTo>
                    <a:pt x="0" y="0"/>
                  </a:lnTo>
                  <a:lnTo>
                    <a:pt x="419" y="0"/>
                  </a:lnTo>
                  <a:cubicBezTo>
                    <a:pt x="771" y="0"/>
                    <a:pt x="1009" y="233"/>
                    <a:pt x="1009" y="565"/>
                  </a:cubicBezTo>
                  <a:cubicBezTo>
                    <a:pt x="1009" y="896"/>
                    <a:pt x="771" y="1128"/>
                    <a:pt x="419" y="1128"/>
                  </a:cubicBezTo>
                  <a:lnTo>
                    <a:pt x="0"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2">
              <a:extLst>
                <a:ext uri="{FF2B5EF4-FFF2-40B4-BE49-F238E27FC236}">
                  <a16:creationId xmlns:a16="http://schemas.microsoft.com/office/drawing/2014/main" id="{B7FB5530-39F3-2061-A45F-6B237A932621}"/>
                </a:ext>
              </a:extLst>
            </p:cNvPr>
            <p:cNvSpPr>
              <a:spLocks/>
            </p:cNvSpPr>
            <p:nvPr/>
          </p:nvSpPr>
          <p:spPr bwMode="auto">
            <a:xfrm>
              <a:off x="1368" y="537"/>
              <a:ext cx="111" cy="147"/>
            </a:xfrm>
            <a:custGeom>
              <a:avLst/>
              <a:gdLst>
                <a:gd name="T0" fmla="*/ 102 w 886"/>
                <a:gd name="T1" fmla="*/ 834 h 1165"/>
                <a:gd name="T2" fmla="*/ 102 w 886"/>
                <a:gd name="T3" fmla="*/ 834 h 1165"/>
                <a:gd name="T4" fmla="*/ 459 w 886"/>
                <a:gd name="T5" fmla="*/ 989 h 1165"/>
                <a:gd name="T6" fmla="*/ 685 w 886"/>
                <a:gd name="T7" fmla="*/ 835 h 1165"/>
                <a:gd name="T8" fmla="*/ 428 w 886"/>
                <a:gd name="T9" fmla="*/ 668 h 1165"/>
                <a:gd name="T10" fmla="*/ 27 w 886"/>
                <a:gd name="T11" fmla="*/ 330 h 1165"/>
                <a:gd name="T12" fmla="*/ 438 w 886"/>
                <a:gd name="T13" fmla="*/ 0 h 1165"/>
                <a:gd name="T14" fmla="*/ 848 w 886"/>
                <a:gd name="T15" fmla="*/ 145 h 1165"/>
                <a:gd name="T16" fmla="*/ 748 w 886"/>
                <a:gd name="T17" fmla="*/ 304 h 1165"/>
                <a:gd name="T18" fmla="*/ 421 w 886"/>
                <a:gd name="T19" fmla="*/ 176 h 1165"/>
                <a:gd name="T20" fmla="*/ 230 w 886"/>
                <a:gd name="T21" fmla="*/ 316 h 1165"/>
                <a:gd name="T22" fmla="*/ 479 w 886"/>
                <a:gd name="T23" fmla="*/ 467 h 1165"/>
                <a:gd name="T24" fmla="*/ 886 w 886"/>
                <a:gd name="T25" fmla="*/ 817 h 1165"/>
                <a:gd name="T26" fmla="*/ 450 w 886"/>
                <a:gd name="T27" fmla="*/ 1165 h 1165"/>
                <a:gd name="T28" fmla="*/ 0 w 886"/>
                <a:gd name="T29" fmla="*/ 994 h 1165"/>
                <a:gd name="T30" fmla="*/ 102 w 886"/>
                <a:gd name="T31" fmla="*/ 834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6" h="1165">
                  <a:moveTo>
                    <a:pt x="102" y="834"/>
                  </a:moveTo>
                  <a:lnTo>
                    <a:pt x="102" y="834"/>
                  </a:lnTo>
                  <a:cubicBezTo>
                    <a:pt x="180" y="917"/>
                    <a:pt x="301" y="989"/>
                    <a:pt x="459" y="989"/>
                  </a:cubicBezTo>
                  <a:cubicBezTo>
                    <a:pt x="621" y="989"/>
                    <a:pt x="685" y="910"/>
                    <a:pt x="685" y="835"/>
                  </a:cubicBezTo>
                  <a:cubicBezTo>
                    <a:pt x="685" y="734"/>
                    <a:pt x="565" y="704"/>
                    <a:pt x="428" y="668"/>
                  </a:cubicBezTo>
                  <a:cubicBezTo>
                    <a:pt x="244" y="622"/>
                    <a:pt x="27" y="568"/>
                    <a:pt x="27" y="330"/>
                  </a:cubicBezTo>
                  <a:cubicBezTo>
                    <a:pt x="27" y="144"/>
                    <a:pt x="191" y="0"/>
                    <a:pt x="438" y="0"/>
                  </a:cubicBezTo>
                  <a:cubicBezTo>
                    <a:pt x="607" y="0"/>
                    <a:pt x="744" y="51"/>
                    <a:pt x="848" y="145"/>
                  </a:cubicBezTo>
                  <a:lnTo>
                    <a:pt x="748" y="304"/>
                  </a:lnTo>
                  <a:cubicBezTo>
                    <a:pt x="660" y="217"/>
                    <a:pt x="540" y="176"/>
                    <a:pt x="421" y="176"/>
                  </a:cubicBezTo>
                  <a:cubicBezTo>
                    <a:pt x="305" y="176"/>
                    <a:pt x="230" y="232"/>
                    <a:pt x="230" y="316"/>
                  </a:cubicBezTo>
                  <a:cubicBezTo>
                    <a:pt x="230" y="404"/>
                    <a:pt x="345" y="433"/>
                    <a:pt x="479" y="467"/>
                  </a:cubicBezTo>
                  <a:cubicBezTo>
                    <a:pt x="665" y="514"/>
                    <a:pt x="886" y="572"/>
                    <a:pt x="886" y="817"/>
                  </a:cubicBezTo>
                  <a:cubicBezTo>
                    <a:pt x="886" y="1005"/>
                    <a:pt x="754" y="1165"/>
                    <a:pt x="450" y="1165"/>
                  </a:cubicBezTo>
                  <a:cubicBezTo>
                    <a:pt x="247" y="1165"/>
                    <a:pt x="99" y="1096"/>
                    <a:pt x="0" y="994"/>
                  </a:cubicBezTo>
                  <a:lnTo>
                    <a:pt x="102" y="834"/>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3">
              <a:extLst>
                <a:ext uri="{FF2B5EF4-FFF2-40B4-BE49-F238E27FC236}">
                  <a16:creationId xmlns:a16="http://schemas.microsoft.com/office/drawing/2014/main" id="{7FB8896F-8CC2-F237-5227-B6689B74C8FB}"/>
                </a:ext>
              </a:extLst>
            </p:cNvPr>
            <p:cNvSpPr>
              <a:spLocks/>
            </p:cNvSpPr>
            <p:nvPr/>
          </p:nvSpPr>
          <p:spPr bwMode="auto">
            <a:xfrm>
              <a:off x="1485" y="539"/>
              <a:ext cx="134" cy="142"/>
            </a:xfrm>
            <a:custGeom>
              <a:avLst/>
              <a:gdLst>
                <a:gd name="T0" fmla="*/ 438 w 1072"/>
                <a:gd name="T1" fmla="*/ 1128 h 1128"/>
                <a:gd name="T2" fmla="*/ 438 w 1072"/>
                <a:gd name="T3" fmla="*/ 1128 h 1128"/>
                <a:gd name="T4" fmla="*/ 438 w 1072"/>
                <a:gd name="T5" fmla="*/ 659 h 1128"/>
                <a:gd name="T6" fmla="*/ 0 w 1072"/>
                <a:gd name="T7" fmla="*/ 0 h 1128"/>
                <a:gd name="T8" fmla="*/ 226 w 1072"/>
                <a:gd name="T9" fmla="*/ 0 h 1128"/>
                <a:gd name="T10" fmla="*/ 537 w 1072"/>
                <a:gd name="T11" fmla="*/ 484 h 1128"/>
                <a:gd name="T12" fmla="*/ 845 w 1072"/>
                <a:gd name="T13" fmla="*/ 0 h 1128"/>
                <a:gd name="T14" fmla="*/ 1072 w 1072"/>
                <a:gd name="T15" fmla="*/ 0 h 1128"/>
                <a:gd name="T16" fmla="*/ 636 w 1072"/>
                <a:gd name="T17" fmla="*/ 659 h 1128"/>
                <a:gd name="T18" fmla="*/ 636 w 1072"/>
                <a:gd name="T19" fmla="*/ 1128 h 1128"/>
                <a:gd name="T20" fmla="*/ 438 w 1072"/>
                <a:gd name="T21"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1128">
                  <a:moveTo>
                    <a:pt x="438" y="1128"/>
                  </a:moveTo>
                  <a:lnTo>
                    <a:pt x="438" y="1128"/>
                  </a:lnTo>
                  <a:lnTo>
                    <a:pt x="438" y="659"/>
                  </a:lnTo>
                  <a:lnTo>
                    <a:pt x="0" y="0"/>
                  </a:lnTo>
                  <a:lnTo>
                    <a:pt x="226" y="0"/>
                  </a:lnTo>
                  <a:lnTo>
                    <a:pt x="537" y="484"/>
                  </a:lnTo>
                  <a:lnTo>
                    <a:pt x="845" y="0"/>
                  </a:lnTo>
                  <a:lnTo>
                    <a:pt x="1072" y="0"/>
                  </a:lnTo>
                  <a:lnTo>
                    <a:pt x="636" y="659"/>
                  </a:lnTo>
                  <a:lnTo>
                    <a:pt x="636" y="1128"/>
                  </a:lnTo>
                  <a:lnTo>
                    <a:pt x="438"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4">
              <a:extLst>
                <a:ext uri="{FF2B5EF4-FFF2-40B4-BE49-F238E27FC236}">
                  <a16:creationId xmlns:a16="http://schemas.microsoft.com/office/drawing/2014/main" id="{07947D1B-B657-24BF-E400-C718DD502CF4}"/>
                </a:ext>
              </a:extLst>
            </p:cNvPr>
            <p:cNvSpPr>
              <a:spLocks/>
            </p:cNvSpPr>
            <p:nvPr/>
          </p:nvSpPr>
          <p:spPr bwMode="auto">
            <a:xfrm>
              <a:off x="1635" y="539"/>
              <a:ext cx="123" cy="142"/>
            </a:xfrm>
            <a:custGeom>
              <a:avLst/>
              <a:gdLst>
                <a:gd name="T0" fmla="*/ 786 w 977"/>
                <a:gd name="T1" fmla="*/ 1128 h 1128"/>
                <a:gd name="T2" fmla="*/ 786 w 977"/>
                <a:gd name="T3" fmla="*/ 1128 h 1128"/>
                <a:gd name="T4" fmla="*/ 198 w 977"/>
                <a:gd name="T5" fmla="*/ 306 h 1128"/>
                <a:gd name="T6" fmla="*/ 198 w 977"/>
                <a:gd name="T7" fmla="*/ 1128 h 1128"/>
                <a:gd name="T8" fmla="*/ 0 w 977"/>
                <a:gd name="T9" fmla="*/ 1128 h 1128"/>
                <a:gd name="T10" fmla="*/ 0 w 977"/>
                <a:gd name="T11" fmla="*/ 0 h 1128"/>
                <a:gd name="T12" fmla="*/ 203 w 977"/>
                <a:gd name="T13" fmla="*/ 0 h 1128"/>
                <a:gd name="T14" fmla="*/ 779 w 977"/>
                <a:gd name="T15" fmla="*/ 800 h 1128"/>
                <a:gd name="T16" fmla="*/ 779 w 977"/>
                <a:gd name="T17" fmla="*/ 0 h 1128"/>
                <a:gd name="T18" fmla="*/ 977 w 977"/>
                <a:gd name="T19" fmla="*/ 0 h 1128"/>
                <a:gd name="T20" fmla="*/ 977 w 977"/>
                <a:gd name="T21" fmla="*/ 1128 h 1128"/>
                <a:gd name="T22" fmla="*/ 786 w 977"/>
                <a:gd name="T23"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1128">
                  <a:moveTo>
                    <a:pt x="786" y="1128"/>
                  </a:moveTo>
                  <a:lnTo>
                    <a:pt x="786" y="1128"/>
                  </a:lnTo>
                  <a:lnTo>
                    <a:pt x="198" y="306"/>
                  </a:lnTo>
                  <a:lnTo>
                    <a:pt x="198" y="1128"/>
                  </a:lnTo>
                  <a:lnTo>
                    <a:pt x="0" y="1128"/>
                  </a:lnTo>
                  <a:lnTo>
                    <a:pt x="0" y="0"/>
                  </a:lnTo>
                  <a:lnTo>
                    <a:pt x="203" y="0"/>
                  </a:lnTo>
                  <a:lnTo>
                    <a:pt x="779" y="800"/>
                  </a:lnTo>
                  <a:lnTo>
                    <a:pt x="779" y="0"/>
                  </a:lnTo>
                  <a:lnTo>
                    <a:pt x="977" y="0"/>
                  </a:lnTo>
                  <a:lnTo>
                    <a:pt x="977" y="1128"/>
                  </a:lnTo>
                  <a:lnTo>
                    <a:pt x="786"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5">
              <a:extLst>
                <a:ext uri="{FF2B5EF4-FFF2-40B4-BE49-F238E27FC236}">
                  <a16:creationId xmlns:a16="http://schemas.microsoft.com/office/drawing/2014/main" id="{52E89B62-AF48-0C5A-1F14-D4418F202C11}"/>
                </a:ext>
              </a:extLst>
            </p:cNvPr>
            <p:cNvSpPr>
              <a:spLocks/>
            </p:cNvSpPr>
            <p:nvPr/>
          </p:nvSpPr>
          <p:spPr bwMode="auto">
            <a:xfrm>
              <a:off x="1789" y="539"/>
              <a:ext cx="123" cy="142"/>
            </a:xfrm>
            <a:custGeom>
              <a:avLst/>
              <a:gdLst>
                <a:gd name="T0" fmla="*/ 787 w 978"/>
                <a:gd name="T1" fmla="*/ 1128 h 1128"/>
                <a:gd name="T2" fmla="*/ 787 w 978"/>
                <a:gd name="T3" fmla="*/ 1128 h 1128"/>
                <a:gd name="T4" fmla="*/ 198 w 978"/>
                <a:gd name="T5" fmla="*/ 306 h 1128"/>
                <a:gd name="T6" fmla="*/ 198 w 978"/>
                <a:gd name="T7" fmla="*/ 1128 h 1128"/>
                <a:gd name="T8" fmla="*/ 0 w 978"/>
                <a:gd name="T9" fmla="*/ 1128 h 1128"/>
                <a:gd name="T10" fmla="*/ 0 w 978"/>
                <a:gd name="T11" fmla="*/ 0 h 1128"/>
                <a:gd name="T12" fmla="*/ 203 w 978"/>
                <a:gd name="T13" fmla="*/ 0 h 1128"/>
                <a:gd name="T14" fmla="*/ 780 w 978"/>
                <a:gd name="T15" fmla="*/ 800 h 1128"/>
                <a:gd name="T16" fmla="*/ 780 w 978"/>
                <a:gd name="T17" fmla="*/ 0 h 1128"/>
                <a:gd name="T18" fmla="*/ 978 w 978"/>
                <a:gd name="T19" fmla="*/ 0 h 1128"/>
                <a:gd name="T20" fmla="*/ 978 w 978"/>
                <a:gd name="T21" fmla="*/ 1128 h 1128"/>
                <a:gd name="T22" fmla="*/ 787 w 978"/>
                <a:gd name="T23"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8" h="1128">
                  <a:moveTo>
                    <a:pt x="787" y="1128"/>
                  </a:moveTo>
                  <a:lnTo>
                    <a:pt x="787" y="1128"/>
                  </a:lnTo>
                  <a:lnTo>
                    <a:pt x="198" y="306"/>
                  </a:lnTo>
                  <a:lnTo>
                    <a:pt x="198" y="1128"/>
                  </a:lnTo>
                  <a:lnTo>
                    <a:pt x="0" y="1128"/>
                  </a:lnTo>
                  <a:lnTo>
                    <a:pt x="0" y="0"/>
                  </a:lnTo>
                  <a:lnTo>
                    <a:pt x="203" y="0"/>
                  </a:lnTo>
                  <a:lnTo>
                    <a:pt x="780" y="800"/>
                  </a:lnTo>
                  <a:lnTo>
                    <a:pt x="780" y="0"/>
                  </a:lnTo>
                  <a:lnTo>
                    <a:pt x="978" y="0"/>
                  </a:lnTo>
                  <a:lnTo>
                    <a:pt x="978" y="1128"/>
                  </a:lnTo>
                  <a:lnTo>
                    <a:pt x="787"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6">
              <a:extLst>
                <a:ext uri="{FF2B5EF4-FFF2-40B4-BE49-F238E27FC236}">
                  <a16:creationId xmlns:a16="http://schemas.microsoft.com/office/drawing/2014/main" id="{0BD13C4F-5FFA-7C1D-017B-8E2D492F8895}"/>
                </a:ext>
              </a:extLst>
            </p:cNvPr>
            <p:cNvSpPr>
              <a:spLocks/>
            </p:cNvSpPr>
            <p:nvPr/>
          </p:nvSpPr>
          <p:spPr bwMode="auto">
            <a:xfrm>
              <a:off x="1943" y="539"/>
              <a:ext cx="97" cy="142"/>
            </a:xfrm>
            <a:custGeom>
              <a:avLst/>
              <a:gdLst>
                <a:gd name="T0" fmla="*/ 0 w 773"/>
                <a:gd name="T1" fmla="*/ 1128 h 1128"/>
                <a:gd name="T2" fmla="*/ 0 w 773"/>
                <a:gd name="T3" fmla="*/ 1128 h 1128"/>
                <a:gd name="T4" fmla="*/ 0 w 773"/>
                <a:gd name="T5" fmla="*/ 0 h 1128"/>
                <a:gd name="T6" fmla="*/ 773 w 773"/>
                <a:gd name="T7" fmla="*/ 0 h 1128"/>
                <a:gd name="T8" fmla="*/ 773 w 773"/>
                <a:gd name="T9" fmla="*/ 174 h 1128"/>
                <a:gd name="T10" fmla="*/ 198 w 773"/>
                <a:gd name="T11" fmla="*/ 174 h 1128"/>
                <a:gd name="T12" fmla="*/ 198 w 773"/>
                <a:gd name="T13" fmla="*/ 467 h 1128"/>
                <a:gd name="T14" fmla="*/ 761 w 773"/>
                <a:gd name="T15" fmla="*/ 467 h 1128"/>
                <a:gd name="T16" fmla="*/ 761 w 773"/>
                <a:gd name="T17" fmla="*/ 641 h 1128"/>
                <a:gd name="T18" fmla="*/ 198 w 773"/>
                <a:gd name="T19" fmla="*/ 641 h 1128"/>
                <a:gd name="T20" fmla="*/ 198 w 773"/>
                <a:gd name="T21" fmla="*/ 954 h 1128"/>
                <a:gd name="T22" fmla="*/ 773 w 773"/>
                <a:gd name="T23" fmla="*/ 954 h 1128"/>
                <a:gd name="T24" fmla="*/ 773 w 773"/>
                <a:gd name="T25" fmla="*/ 1128 h 1128"/>
                <a:gd name="T26" fmla="*/ 0 w 773"/>
                <a:gd name="T27"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3" h="1128">
                  <a:moveTo>
                    <a:pt x="0" y="1128"/>
                  </a:moveTo>
                  <a:lnTo>
                    <a:pt x="0" y="1128"/>
                  </a:lnTo>
                  <a:lnTo>
                    <a:pt x="0" y="0"/>
                  </a:lnTo>
                  <a:lnTo>
                    <a:pt x="773" y="0"/>
                  </a:lnTo>
                  <a:lnTo>
                    <a:pt x="773" y="174"/>
                  </a:lnTo>
                  <a:lnTo>
                    <a:pt x="198" y="174"/>
                  </a:lnTo>
                  <a:lnTo>
                    <a:pt x="198" y="467"/>
                  </a:lnTo>
                  <a:lnTo>
                    <a:pt x="761" y="467"/>
                  </a:lnTo>
                  <a:lnTo>
                    <a:pt x="761" y="641"/>
                  </a:lnTo>
                  <a:lnTo>
                    <a:pt x="198" y="641"/>
                  </a:lnTo>
                  <a:lnTo>
                    <a:pt x="198" y="954"/>
                  </a:lnTo>
                  <a:lnTo>
                    <a:pt x="773" y="954"/>
                  </a:lnTo>
                  <a:lnTo>
                    <a:pt x="773" y="1128"/>
                  </a:lnTo>
                  <a:lnTo>
                    <a:pt x="0"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7">
              <a:extLst>
                <a:ext uri="{FF2B5EF4-FFF2-40B4-BE49-F238E27FC236}">
                  <a16:creationId xmlns:a16="http://schemas.microsoft.com/office/drawing/2014/main" id="{EF5E57A4-94FA-D15F-D708-D083FE0F70A2}"/>
                </a:ext>
              </a:extLst>
            </p:cNvPr>
            <p:cNvSpPr>
              <a:spLocks/>
            </p:cNvSpPr>
            <p:nvPr/>
          </p:nvSpPr>
          <p:spPr bwMode="auto">
            <a:xfrm>
              <a:off x="2060" y="539"/>
              <a:ext cx="139" cy="142"/>
            </a:xfrm>
            <a:custGeom>
              <a:avLst/>
              <a:gdLst>
                <a:gd name="T0" fmla="*/ 869 w 1106"/>
                <a:gd name="T1" fmla="*/ 1128 h 1128"/>
                <a:gd name="T2" fmla="*/ 869 w 1106"/>
                <a:gd name="T3" fmla="*/ 1128 h 1128"/>
                <a:gd name="T4" fmla="*/ 553 w 1106"/>
                <a:gd name="T5" fmla="*/ 687 h 1128"/>
                <a:gd name="T6" fmla="*/ 237 w 1106"/>
                <a:gd name="T7" fmla="*/ 1128 h 1128"/>
                <a:gd name="T8" fmla="*/ 0 w 1106"/>
                <a:gd name="T9" fmla="*/ 1128 h 1128"/>
                <a:gd name="T10" fmla="*/ 423 w 1106"/>
                <a:gd name="T11" fmla="*/ 550 h 1128"/>
                <a:gd name="T12" fmla="*/ 25 w 1106"/>
                <a:gd name="T13" fmla="*/ 0 h 1128"/>
                <a:gd name="T14" fmla="*/ 262 w 1106"/>
                <a:gd name="T15" fmla="*/ 0 h 1128"/>
                <a:gd name="T16" fmla="*/ 553 w 1106"/>
                <a:gd name="T17" fmla="*/ 414 h 1128"/>
                <a:gd name="T18" fmla="*/ 842 w 1106"/>
                <a:gd name="T19" fmla="*/ 0 h 1128"/>
                <a:gd name="T20" fmla="*/ 1081 w 1106"/>
                <a:gd name="T21" fmla="*/ 0 h 1128"/>
                <a:gd name="T22" fmla="*/ 685 w 1106"/>
                <a:gd name="T23" fmla="*/ 548 h 1128"/>
                <a:gd name="T24" fmla="*/ 1106 w 1106"/>
                <a:gd name="T25" fmla="*/ 1128 h 1128"/>
                <a:gd name="T26" fmla="*/ 869 w 1106"/>
                <a:gd name="T27"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6" h="1128">
                  <a:moveTo>
                    <a:pt x="869" y="1128"/>
                  </a:moveTo>
                  <a:lnTo>
                    <a:pt x="869" y="1128"/>
                  </a:lnTo>
                  <a:lnTo>
                    <a:pt x="553" y="687"/>
                  </a:lnTo>
                  <a:lnTo>
                    <a:pt x="237" y="1128"/>
                  </a:lnTo>
                  <a:lnTo>
                    <a:pt x="0" y="1128"/>
                  </a:lnTo>
                  <a:lnTo>
                    <a:pt x="423" y="550"/>
                  </a:lnTo>
                  <a:lnTo>
                    <a:pt x="25" y="0"/>
                  </a:lnTo>
                  <a:lnTo>
                    <a:pt x="262" y="0"/>
                  </a:lnTo>
                  <a:lnTo>
                    <a:pt x="553" y="414"/>
                  </a:lnTo>
                  <a:lnTo>
                    <a:pt x="842" y="0"/>
                  </a:lnTo>
                  <a:lnTo>
                    <a:pt x="1081" y="0"/>
                  </a:lnTo>
                  <a:lnTo>
                    <a:pt x="685" y="548"/>
                  </a:lnTo>
                  <a:lnTo>
                    <a:pt x="1106" y="1128"/>
                  </a:lnTo>
                  <a:lnTo>
                    <a:pt x="869"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4318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eal with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71B4D-05CF-8744-B3E4-AD937A363CF5}"/>
              </a:ext>
            </a:extLst>
          </p:cNvPr>
          <p:cNvSpPr>
            <a:spLocks noGrp="1"/>
          </p:cNvSpPr>
          <p:nvPr>
            <p:ph type="dt" sz="half" idx="10"/>
          </p:nvPr>
        </p:nvSpPr>
        <p:spPr/>
        <p:txBody>
          <a:bodyPr/>
          <a:lstStyle/>
          <a:p>
            <a:fld id="{09FDBBD0-3BC6-4795-A96A-8061B8B26C43}" type="datetime1">
              <a:rPr lang="cs-CZ" smtClean="0"/>
              <a:t>16.05.2023</a:t>
            </a:fld>
            <a:endParaRPr lang="en-US"/>
          </a:p>
        </p:txBody>
      </p:sp>
      <p:sp>
        <p:nvSpPr>
          <p:cNvPr id="3" name="Footer Placeholder 2">
            <a:extLst>
              <a:ext uri="{FF2B5EF4-FFF2-40B4-BE49-F238E27FC236}">
                <a16:creationId xmlns:a16="http://schemas.microsoft.com/office/drawing/2014/main" id="{01F04DF0-417E-9940-838B-373E254724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6E1335-9E89-6940-A650-7A2852AC9CBF}"/>
              </a:ext>
            </a:extLst>
          </p:cNvPr>
          <p:cNvSpPr>
            <a:spLocks noGrp="1"/>
          </p:cNvSpPr>
          <p:nvPr>
            <p:ph type="sldNum" sz="quarter" idx="12"/>
          </p:nvPr>
        </p:nvSpPr>
        <p:spPr/>
        <p:txBody>
          <a:bodyPr/>
          <a:lstStyle/>
          <a:p>
            <a:fld id="{7DCA3B56-ECA4-F246-9394-58426C04E9F5}" type="slidenum">
              <a:rPr lang="en-US" smtClean="0"/>
              <a:pPr/>
              <a:t>‹#›</a:t>
            </a:fld>
            <a:endParaRPr lang="en-US"/>
          </a:p>
        </p:txBody>
      </p:sp>
      <p:grpSp>
        <p:nvGrpSpPr>
          <p:cNvPr id="19" name="Group 5">
            <a:extLst>
              <a:ext uri="{FF2B5EF4-FFF2-40B4-BE49-F238E27FC236}">
                <a16:creationId xmlns:a16="http://schemas.microsoft.com/office/drawing/2014/main" id="{14143088-F2E3-4E54-16F1-9FA97B3F3B6D}"/>
              </a:ext>
            </a:extLst>
          </p:cNvPr>
          <p:cNvGrpSpPr>
            <a:grpSpLocks noChangeAspect="1"/>
          </p:cNvGrpSpPr>
          <p:nvPr userDrawn="1"/>
        </p:nvGrpSpPr>
        <p:grpSpPr bwMode="auto">
          <a:xfrm>
            <a:off x="9813374" y="363292"/>
            <a:ext cx="1824584" cy="352800"/>
            <a:chOff x="663" y="462"/>
            <a:chExt cx="1536" cy="297"/>
          </a:xfrm>
        </p:grpSpPr>
        <p:sp>
          <p:nvSpPr>
            <p:cNvPr id="20" name="Freeform 6">
              <a:extLst>
                <a:ext uri="{FF2B5EF4-FFF2-40B4-BE49-F238E27FC236}">
                  <a16:creationId xmlns:a16="http://schemas.microsoft.com/office/drawing/2014/main" id="{1C52F241-52A9-B43D-2543-CD5584F43B7C}"/>
                </a:ext>
              </a:extLst>
            </p:cNvPr>
            <p:cNvSpPr>
              <a:spLocks/>
            </p:cNvSpPr>
            <p:nvPr/>
          </p:nvSpPr>
          <p:spPr bwMode="auto">
            <a:xfrm>
              <a:off x="742" y="507"/>
              <a:ext cx="89" cy="142"/>
            </a:xfrm>
            <a:custGeom>
              <a:avLst/>
              <a:gdLst>
                <a:gd name="T0" fmla="*/ 21 w 713"/>
                <a:gd name="T1" fmla="*/ 442 h 1124"/>
                <a:gd name="T2" fmla="*/ 21 w 713"/>
                <a:gd name="T3" fmla="*/ 442 h 1124"/>
                <a:gd name="T4" fmla="*/ 123 w 713"/>
                <a:gd name="T5" fmla="*/ 233 h 1124"/>
                <a:gd name="T6" fmla="*/ 301 w 713"/>
                <a:gd name="T7" fmla="*/ 83 h 1124"/>
                <a:gd name="T8" fmla="*/ 709 w 713"/>
                <a:gd name="T9" fmla="*/ 37 h 1124"/>
                <a:gd name="T10" fmla="*/ 712 w 713"/>
                <a:gd name="T11" fmla="*/ 38 h 1124"/>
                <a:gd name="T12" fmla="*/ 713 w 713"/>
                <a:gd name="T13" fmla="*/ 39 h 1124"/>
                <a:gd name="T14" fmla="*/ 712 w 713"/>
                <a:gd name="T15" fmla="*/ 41 h 1124"/>
                <a:gd name="T16" fmla="*/ 710 w 713"/>
                <a:gd name="T17" fmla="*/ 41 h 1124"/>
                <a:gd name="T18" fmla="*/ 249 w 713"/>
                <a:gd name="T19" fmla="*/ 631 h 1124"/>
                <a:gd name="T20" fmla="*/ 297 w 713"/>
                <a:gd name="T21" fmla="*/ 900 h 1124"/>
                <a:gd name="T22" fmla="*/ 450 w 713"/>
                <a:gd name="T23" fmla="*/ 1121 h 1124"/>
                <a:gd name="T24" fmla="*/ 450 w 713"/>
                <a:gd name="T25" fmla="*/ 1122 h 1124"/>
                <a:gd name="T26" fmla="*/ 450 w 713"/>
                <a:gd name="T27" fmla="*/ 1123 h 1124"/>
                <a:gd name="T28" fmla="*/ 450 w 713"/>
                <a:gd name="T29" fmla="*/ 1123 h 1124"/>
                <a:gd name="T30" fmla="*/ 449 w 713"/>
                <a:gd name="T31" fmla="*/ 1123 h 1124"/>
                <a:gd name="T32" fmla="*/ 246 w 713"/>
                <a:gd name="T33" fmla="*/ 1037 h 1124"/>
                <a:gd name="T34" fmla="*/ 91 w 713"/>
                <a:gd name="T35" fmla="*/ 875 h 1124"/>
                <a:gd name="T36" fmla="*/ 12 w 713"/>
                <a:gd name="T37" fmla="*/ 666 h 1124"/>
                <a:gd name="T38" fmla="*/ 21 w 713"/>
                <a:gd name="T39" fmla="*/ 442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3" h="1124">
                  <a:moveTo>
                    <a:pt x="21" y="442"/>
                  </a:moveTo>
                  <a:lnTo>
                    <a:pt x="21" y="442"/>
                  </a:lnTo>
                  <a:cubicBezTo>
                    <a:pt x="40" y="366"/>
                    <a:pt x="75" y="295"/>
                    <a:pt x="123" y="233"/>
                  </a:cubicBezTo>
                  <a:cubicBezTo>
                    <a:pt x="171" y="171"/>
                    <a:pt x="232" y="120"/>
                    <a:pt x="301" y="83"/>
                  </a:cubicBezTo>
                  <a:cubicBezTo>
                    <a:pt x="426" y="17"/>
                    <a:pt x="572" y="0"/>
                    <a:pt x="709" y="37"/>
                  </a:cubicBezTo>
                  <a:lnTo>
                    <a:pt x="712" y="38"/>
                  </a:lnTo>
                  <a:cubicBezTo>
                    <a:pt x="712" y="38"/>
                    <a:pt x="713" y="39"/>
                    <a:pt x="713" y="39"/>
                  </a:cubicBezTo>
                  <a:cubicBezTo>
                    <a:pt x="713" y="39"/>
                    <a:pt x="713" y="40"/>
                    <a:pt x="712" y="41"/>
                  </a:cubicBezTo>
                  <a:lnTo>
                    <a:pt x="710" y="41"/>
                  </a:lnTo>
                  <a:cubicBezTo>
                    <a:pt x="449" y="101"/>
                    <a:pt x="258" y="342"/>
                    <a:pt x="249" y="631"/>
                  </a:cubicBezTo>
                  <a:cubicBezTo>
                    <a:pt x="245" y="723"/>
                    <a:pt x="261" y="814"/>
                    <a:pt x="297" y="900"/>
                  </a:cubicBezTo>
                  <a:cubicBezTo>
                    <a:pt x="331" y="984"/>
                    <a:pt x="384" y="1059"/>
                    <a:pt x="450" y="1121"/>
                  </a:cubicBezTo>
                  <a:lnTo>
                    <a:pt x="450" y="1122"/>
                  </a:lnTo>
                  <a:cubicBezTo>
                    <a:pt x="450" y="1122"/>
                    <a:pt x="451" y="1123"/>
                    <a:pt x="450" y="1123"/>
                  </a:cubicBezTo>
                  <a:cubicBezTo>
                    <a:pt x="450" y="1123"/>
                    <a:pt x="450" y="1124"/>
                    <a:pt x="450" y="1123"/>
                  </a:cubicBezTo>
                  <a:lnTo>
                    <a:pt x="449" y="1123"/>
                  </a:lnTo>
                  <a:cubicBezTo>
                    <a:pt x="376" y="1108"/>
                    <a:pt x="308" y="1079"/>
                    <a:pt x="246" y="1037"/>
                  </a:cubicBezTo>
                  <a:cubicBezTo>
                    <a:pt x="184" y="994"/>
                    <a:pt x="132" y="939"/>
                    <a:pt x="91" y="875"/>
                  </a:cubicBezTo>
                  <a:cubicBezTo>
                    <a:pt x="51" y="811"/>
                    <a:pt x="24" y="740"/>
                    <a:pt x="12" y="666"/>
                  </a:cubicBezTo>
                  <a:cubicBezTo>
                    <a:pt x="0" y="591"/>
                    <a:pt x="3" y="515"/>
                    <a:pt x="21" y="442"/>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7">
              <a:extLst>
                <a:ext uri="{FF2B5EF4-FFF2-40B4-BE49-F238E27FC236}">
                  <a16:creationId xmlns:a16="http://schemas.microsoft.com/office/drawing/2014/main" id="{1EDBD66A-A9B6-912D-1F03-79960B4CA969}"/>
                </a:ext>
              </a:extLst>
            </p:cNvPr>
            <p:cNvSpPr>
              <a:spLocks/>
            </p:cNvSpPr>
            <p:nvPr/>
          </p:nvSpPr>
          <p:spPr bwMode="auto">
            <a:xfrm>
              <a:off x="787" y="529"/>
              <a:ext cx="114" cy="89"/>
            </a:xfrm>
            <a:custGeom>
              <a:avLst/>
              <a:gdLst>
                <a:gd name="T0" fmla="*/ 262 w 912"/>
                <a:gd name="T1" fmla="*/ 56 h 708"/>
                <a:gd name="T2" fmla="*/ 262 w 912"/>
                <a:gd name="T3" fmla="*/ 56 h 708"/>
                <a:gd name="T4" fmla="*/ 454 w 912"/>
                <a:gd name="T5" fmla="*/ 4 h 708"/>
                <a:gd name="T6" fmla="*/ 651 w 912"/>
                <a:gd name="T7" fmla="*/ 33 h 708"/>
                <a:gd name="T8" fmla="*/ 911 w 912"/>
                <a:gd name="T9" fmla="*/ 266 h 708"/>
                <a:gd name="T10" fmla="*/ 912 w 912"/>
                <a:gd name="T11" fmla="*/ 269 h 708"/>
                <a:gd name="T12" fmla="*/ 912 w 912"/>
                <a:gd name="T13" fmla="*/ 270 h 708"/>
                <a:gd name="T14" fmla="*/ 910 w 912"/>
                <a:gd name="T15" fmla="*/ 270 h 708"/>
                <a:gd name="T16" fmla="*/ 909 w 912"/>
                <a:gd name="T17" fmla="*/ 269 h 708"/>
                <a:gd name="T18" fmla="*/ 270 w 912"/>
                <a:gd name="T19" fmla="*/ 305 h 708"/>
                <a:gd name="T20" fmla="*/ 124 w 912"/>
                <a:gd name="T21" fmla="*/ 486 h 708"/>
                <a:gd name="T22" fmla="*/ 68 w 912"/>
                <a:gd name="T23" fmla="*/ 706 h 708"/>
                <a:gd name="T24" fmla="*/ 68 w 912"/>
                <a:gd name="T25" fmla="*/ 707 h 708"/>
                <a:gd name="T26" fmla="*/ 68 w 912"/>
                <a:gd name="T27" fmla="*/ 708 h 708"/>
                <a:gd name="T28" fmla="*/ 67 w 912"/>
                <a:gd name="T29" fmla="*/ 707 h 708"/>
                <a:gd name="T30" fmla="*/ 67 w 912"/>
                <a:gd name="T31" fmla="*/ 707 h 708"/>
                <a:gd name="T32" fmla="*/ 8 w 912"/>
                <a:gd name="T33" fmla="*/ 530 h 708"/>
                <a:gd name="T34" fmla="*/ 24 w 912"/>
                <a:gd name="T35" fmla="*/ 342 h 708"/>
                <a:gd name="T36" fmla="*/ 113 w 912"/>
                <a:gd name="T37" fmla="*/ 175 h 708"/>
                <a:gd name="T38" fmla="*/ 262 w 912"/>
                <a:gd name="T39" fmla="*/ 5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2" h="708">
                  <a:moveTo>
                    <a:pt x="262" y="56"/>
                  </a:moveTo>
                  <a:lnTo>
                    <a:pt x="262" y="56"/>
                  </a:lnTo>
                  <a:cubicBezTo>
                    <a:pt x="321" y="26"/>
                    <a:pt x="387" y="8"/>
                    <a:pt x="454" y="4"/>
                  </a:cubicBezTo>
                  <a:cubicBezTo>
                    <a:pt x="521" y="0"/>
                    <a:pt x="588" y="10"/>
                    <a:pt x="651" y="33"/>
                  </a:cubicBezTo>
                  <a:cubicBezTo>
                    <a:pt x="764" y="76"/>
                    <a:pt x="857" y="159"/>
                    <a:pt x="911" y="266"/>
                  </a:cubicBezTo>
                  <a:lnTo>
                    <a:pt x="912" y="269"/>
                  </a:lnTo>
                  <a:cubicBezTo>
                    <a:pt x="912" y="269"/>
                    <a:pt x="912" y="270"/>
                    <a:pt x="912" y="270"/>
                  </a:cubicBezTo>
                  <a:cubicBezTo>
                    <a:pt x="912" y="270"/>
                    <a:pt x="911" y="271"/>
                    <a:pt x="910" y="270"/>
                  </a:cubicBezTo>
                  <a:lnTo>
                    <a:pt x="909" y="269"/>
                  </a:lnTo>
                  <a:cubicBezTo>
                    <a:pt x="723" y="137"/>
                    <a:pt x="460" y="150"/>
                    <a:pt x="270" y="305"/>
                  </a:cubicBezTo>
                  <a:cubicBezTo>
                    <a:pt x="209" y="354"/>
                    <a:pt x="159" y="416"/>
                    <a:pt x="124" y="486"/>
                  </a:cubicBezTo>
                  <a:cubicBezTo>
                    <a:pt x="90" y="554"/>
                    <a:pt x="71" y="630"/>
                    <a:pt x="68" y="706"/>
                  </a:cubicBezTo>
                  <a:lnTo>
                    <a:pt x="68" y="707"/>
                  </a:lnTo>
                  <a:cubicBezTo>
                    <a:pt x="68" y="707"/>
                    <a:pt x="68" y="708"/>
                    <a:pt x="68" y="708"/>
                  </a:cubicBezTo>
                  <a:cubicBezTo>
                    <a:pt x="68" y="708"/>
                    <a:pt x="67" y="708"/>
                    <a:pt x="67" y="707"/>
                  </a:cubicBezTo>
                  <a:lnTo>
                    <a:pt x="67" y="707"/>
                  </a:lnTo>
                  <a:cubicBezTo>
                    <a:pt x="35" y="652"/>
                    <a:pt x="15" y="592"/>
                    <a:pt x="8" y="530"/>
                  </a:cubicBezTo>
                  <a:cubicBezTo>
                    <a:pt x="0" y="467"/>
                    <a:pt x="6" y="403"/>
                    <a:pt x="24" y="342"/>
                  </a:cubicBezTo>
                  <a:cubicBezTo>
                    <a:pt x="42" y="281"/>
                    <a:pt x="72" y="224"/>
                    <a:pt x="113" y="175"/>
                  </a:cubicBezTo>
                  <a:cubicBezTo>
                    <a:pt x="154" y="126"/>
                    <a:pt x="205" y="85"/>
                    <a:pt x="262" y="56"/>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8">
              <a:extLst>
                <a:ext uri="{FF2B5EF4-FFF2-40B4-BE49-F238E27FC236}">
                  <a16:creationId xmlns:a16="http://schemas.microsoft.com/office/drawing/2014/main" id="{417E3DF5-2147-DE48-A408-C07B4FD080C0}"/>
                </a:ext>
              </a:extLst>
            </p:cNvPr>
            <p:cNvSpPr>
              <a:spLocks noEditPoints="1"/>
            </p:cNvSpPr>
            <p:nvPr/>
          </p:nvSpPr>
          <p:spPr bwMode="auto">
            <a:xfrm>
              <a:off x="663" y="462"/>
              <a:ext cx="296" cy="297"/>
            </a:xfrm>
            <a:custGeom>
              <a:avLst/>
              <a:gdLst>
                <a:gd name="T0" fmla="*/ 2237 w 2363"/>
                <a:gd name="T1" fmla="*/ 1182 h 2364"/>
                <a:gd name="T2" fmla="*/ 2237 w 2363"/>
                <a:gd name="T3" fmla="*/ 1182 h 2364"/>
                <a:gd name="T4" fmla="*/ 1181 w 2363"/>
                <a:gd name="T5" fmla="*/ 2238 h 2364"/>
                <a:gd name="T6" fmla="*/ 125 w 2363"/>
                <a:gd name="T7" fmla="*/ 1182 h 2364"/>
                <a:gd name="T8" fmla="*/ 1181 w 2363"/>
                <a:gd name="T9" fmla="*/ 126 h 2364"/>
                <a:gd name="T10" fmla="*/ 2237 w 2363"/>
                <a:gd name="T11" fmla="*/ 1182 h 2364"/>
                <a:gd name="T12" fmla="*/ 2237 w 2363"/>
                <a:gd name="T13" fmla="*/ 1182 h 2364"/>
                <a:gd name="T14" fmla="*/ 1181 w 2363"/>
                <a:gd name="T15" fmla="*/ 0 h 2364"/>
                <a:gd name="T16" fmla="*/ 1181 w 2363"/>
                <a:gd name="T17" fmla="*/ 0 h 2364"/>
                <a:gd name="T18" fmla="*/ 0 w 2363"/>
                <a:gd name="T19" fmla="*/ 1182 h 2364"/>
                <a:gd name="T20" fmla="*/ 1181 w 2363"/>
                <a:gd name="T21" fmla="*/ 2364 h 2364"/>
                <a:gd name="T22" fmla="*/ 2363 w 2363"/>
                <a:gd name="T23" fmla="*/ 1182 h 2364"/>
                <a:gd name="T24" fmla="*/ 1181 w 2363"/>
                <a:gd name="T25" fmla="*/ 0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3" h="2364">
                  <a:moveTo>
                    <a:pt x="2237" y="1182"/>
                  </a:moveTo>
                  <a:lnTo>
                    <a:pt x="2237" y="1182"/>
                  </a:lnTo>
                  <a:cubicBezTo>
                    <a:pt x="2237" y="1764"/>
                    <a:pt x="1763" y="2238"/>
                    <a:pt x="1181" y="2238"/>
                  </a:cubicBezTo>
                  <a:cubicBezTo>
                    <a:pt x="599" y="2238"/>
                    <a:pt x="125" y="1764"/>
                    <a:pt x="125" y="1182"/>
                  </a:cubicBezTo>
                  <a:cubicBezTo>
                    <a:pt x="125" y="600"/>
                    <a:pt x="599" y="126"/>
                    <a:pt x="1181" y="126"/>
                  </a:cubicBezTo>
                  <a:cubicBezTo>
                    <a:pt x="1763" y="126"/>
                    <a:pt x="2237" y="600"/>
                    <a:pt x="2237" y="1182"/>
                  </a:cubicBezTo>
                  <a:lnTo>
                    <a:pt x="2237" y="1182"/>
                  </a:lnTo>
                  <a:close/>
                  <a:moveTo>
                    <a:pt x="1181" y="0"/>
                  </a:moveTo>
                  <a:lnTo>
                    <a:pt x="1181" y="0"/>
                  </a:lnTo>
                  <a:cubicBezTo>
                    <a:pt x="530" y="0"/>
                    <a:pt x="0" y="530"/>
                    <a:pt x="0" y="1182"/>
                  </a:cubicBezTo>
                  <a:cubicBezTo>
                    <a:pt x="0" y="1833"/>
                    <a:pt x="530" y="2364"/>
                    <a:pt x="1181" y="2364"/>
                  </a:cubicBezTo>
                  <a:cubicBezTo>
                    <a:pt x="1833" y="2364"/>
                    <a:pt x="2363" y="1833"/>
                    <a:pt x="2363" y="1182"/>
                  </a:cubicBezTo>
                  <a:cubicBezTo>
                    <a:pt x="2363" y="530"/>
                    <a:pt x="1833" y="0"/>
                    <a:pt x="1181" y="0"/>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9">
              <a:extLst>
                <a:ext uri="{FF2B5EF4-FFF2-40B4-BE49-F238E27FC236}">
                  <a16:creationId xmlns:a16="http://schemas.microsoft.com/office/drawing/2014/main" id="{08CEF7AE-29E2-EEC4-7D78-ABB63039F706}"/>
                </a:ext>
              </a:extLst>
            </p:cNvPr>
            <p:cNvSpPr>
              <a:spLocks/>
            </p:cNvSpPr>
            <p:nvPr/>
          </p:nvSpPr>
          <p:spPr bwMode="auto">
            <a:xfrm>
              <a:off x="708" y="535"/>
              <a:ext cx="141" cy="179"/>
            </a:xfrm>
            <a:custGeom>
              <a:avLst/>
              <a:gdLst>
                <a:gd name="T0" fmla="*/ 923 w 1119"/>
                <a:gd name="T1" fmla="*/ 1019 h 1418"/>
                <a:gd name="T2" fmla="*/ 923 w 1119"/>
                <a:gd name="T3" fmla="*/ 1019 h 1418"/>
                <a:gd name="T4" fmla="*/ 891 w 1119"/>
                <a:gd name="T5" fmla="*/ 1021 h 1418"/>
                <a:gd name="T6" fmla="*/ 803 w 1119"/>
                <a:gd name="T7" fmla="*/ 1028 h 1418"/>
                <a:gd name="T8" fmla="*/ 146 w 1119"/>
                <a:gd name="T9" fmla="*/ 371 h 1418"/>
                <a:gd name="T10" fmla="*/ 260 w 1119"/>
                <a:gd name="T11" fmla="*/ 3 h 1418"/>
                <a:gd name="T12" fmla="*/ 260 w 1119"/>
                <a:gd name="T13" fmla="*/ 1 h 1418"/>
                <a:gd name="T14" fmla="*/ 259 w 1119"/>
                <a:gd name="T15" fmla="*/ 1 h 1418"/>
                <a:gd name="T16" fmla="*/ 0 w 1119"/>
                <a:gd name="T17" fmla="*/ 599 h 1418"/>
                <a:gd name="T18" fmla="*/ 819 w 1119"/>
                <a:gd name="T19" fmla="*/ 1418 h 1418"/>
                <a:gd name="T20" fmla="*/ 957 w 1119"/>
                <a:gd name="T21" fmla="*/ 1407 h 1418"/>
                <a:gd name="T22" fmla="*/ 957 w 1119"/>
                <a:gd name="T23" fmla="*/ 1407 h 1418"/>
                <a:gd name="T24" fmla="*/ 1119 w 1119"/>
                <a:gd name="T25" fmla="*/ 1214 h 1418"/>
                <a:gd name="T26" fmla="*/ 923 w 1119"/>
                <a:gd name="T27" fmla="*/ 1019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9" h="1418">
                  <a:moveTo>
                    <a:pt x="923" y="1019"/>
                  </a:moveTo>
                  <a:lnTo>
                    <a:pt x="923" y="1019"/>
                  </a:lnTo>
                  <a:cubicBezTo>
                    <a:pt x="912" y="1019"/>
                    <a:pt x="891" y="1021"/>
                    <a:pt x="891" y="1021"/>
                  </a:cubicBezTo>
                  <a:cubicBezTo>
                    <a:pt x="862" y="1025"/>
                    <a:pt x="833" y="1028"/>
                    <a:pt x="803" y="1028"/>
                  </a:cubicBezTo>
                  <a:cubicBezTo>
                    <a:pt x="440" y="1028"/>
                    <a:pt x="146" y="734"/>
                    <a:pt x="146" y="371"/>
                  </a:cubicBezTo>
                  <a:cubicBezTo>
                    <a:pt x="146" y="234"/>
                    <a:pt x="189" y="108"/>
                    <a:pt x="260" y="3"/>
                  </a:cubicBezTo>
                  <a:cubicBezTo>
                    <a:pt x="260" y="3"/>
                    <a:pt x="261" y="2"/>
                    <a:pt x="260" y="1"/>
                  </a:cubicBezTo>
                  <a:cubicBezTo>
                    <a:pt x="260" y="0"/>
                    <a:pt x="259" y="1"/>
                    <a:pt x="259" y="1"/>
                  </a:cubicBezTo>
                  <a:cubicBezTo>
                    <a:pt x="99" y="151"/>
                    <a:pt x="0" y="363"/>
                    <a:pt x="0" y="599"/>
                  </a:cubicBezTo>
                  <a:cubicBezTo>
                    <a:pt x="0" y="1051"/>
                    <a:pt x="366" y="1418"/>
                    <a:pt x="819" y="1418"/>
                  </a:cubicBezTo>
                  <a:cubicBezTo>
                    <a:pt x="866" y="1418"/>
                    <a:pt x="912" y="1414"/>
                    <a:pt x="957" y="1407"/>
                  </a:cubicBezTo>
                  <a:lnTo>
                    <a:pt x="957" y="1407"/>
                  </a:lnTo>
                  <a:cubicBezTo>
                    <a:pt x="1049" y="1391"/>
                    <a:pt x="1119" y="1310"/>
                    <a:pt x="1119" y="1214"/>
                  </a:cubicBezTo>
                  <a:cubicBezTo>
                    <a:pt x="1119" y="1106"/>
                    <a:pt x="1031" y="1019"/>
                    <a:pt x="923" y="1019"/>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0">
              <a:extLst>
                <a:ext uri="{FF2B5EF4-FFF2-40B4-BE49-F238E27FC236}">
                  <a16:creationId xmlns:a16="http://schemas.microsoft.com/office/drawing/2014/main" id="{C9D69682-6776-3E17-669F-5C13E2B04D94}"/>
                </a:ext>
              </a:extLst>
            </p:cNvPr>
            <p:cNvSpPr>
              <a:spLocks/>
            </p:cNvSpPr>
            <p:nvPr/>
          </p:nvSpPr>
          <p:spPr bwMode="auto">
            <a:xfrm>
              <a:off x="1036" y="539"/>
              <a:ext cx="111" cy="142"/>
            </a:xfrm>
            <a:custGeom>
              <a:avLst/>
              <a:gdLst>
                <a:gd name="T0" fmla="*/ 341 w 881"/>
                <a:gd name="T1" fmla="*/ 1128 h 1128"/>
                <a:gd name="T2" fmla="*/ 341 w 881"/>
                <a:gd name="T3" fmla="*/ 1128 h 1128"/>
                <a:gd name="T4" fmla="*/ 341 w 881"/>
                <a:gd name="T5" fmla="*/ 174 h 1128"/>
                <a:gd name="T6" fmla="*/ 0 w 881"/>
                <a:gd name="T7" fmla="*/ 174 h 1128"/>
                <a:gd name="T8" fmla="*/ 0 w 881"/>
                <a:gd name="T9" fmla="*/ 0 h 1128"/>
                <a:gd name="T10" fmla="*/ 881 w 881"/>
                <a:gd name="T11" fmla="*/ 0 h 1128"/>
                <a:gd name="T12" fmla="*/ 881 w 881"/>
                <a:gd name="T13" fmla="*/ 174 h 1128"/>
                <a:gd name="T14" fmla="*/ 539 w 881"/>
                <a:gd name="T15" fmla="*/ 174 h 1128"/>
                <a:gd name="T16" fmla="*/ 539 w 881"/>
                <a:gd name="T17" fmla="*/ 1128 h 1128"/>
                <a:gd name="T18" fmla="*/ 341 w 881"/>
                <a:gd name="T19"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1128">
                  <a:moveTo>
                    <a:pt x="341" y="1128"/>
                  </a:moveTo>
                  <a:lnTo>
                    <a:pt x="341" y="1128"/>
                  </a:lnTo>
                  <a:lnTo>
                    <a:pt x="341" y="174"/>
                  </a:lnTo>
                  <a:lnTo>
                    <a:pt x="0" y="174"/>
                  </a:lnTo>
                  <a:lnTo>
                    <a:pt x="0" y="0"/>
                  </a:lnTo>
                  <a:lnTo>
                    <a:pt x="881" y="0"/>
                  </a:lnTo>
                  <a:lnTo>
                    <a:pt x="881" y="174"/>
                  </a:lnTo>
                  <a:lnTo>
                    <a:pt x="539" y="174"/>
                  </a:lnTo>
                  <a:lnTo>
                    <a:pt x="539" y="1128"/>
                  </a:lnTo>
                  <a:lnTo>
                    <a:pt x="341"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1">
              <a:extLst>
                <a:ext uri="{FF2B5EF4-FFF2-40B4-BE49-F238E27FC236}">
                  <a16:creationId xmlns:a16="http://schemas.microsoft.com/office/drawing/2014/main" id="{770FE46D-8E0F-D804-31D9-0B8D083E65F1}"/>
                </a:ext>
              </a:extLst>
            </p:cNvPr>
            <p:cNvSpPr>
              <a:spLocks noEditPoints="1"/>
            </p:cNvSpPr>
            <p:nvPr/>
          </p:nvSpPr>
          <p:spPr bwMode="auto">
            <a:xfrm>
              <a:off x="1165" y="539"/>
              <a:ext cx="126" cy="142"/>
            </a:xfrm>
            <a:custGeom>
              <a:avLst/>
              <a:gdLst>
                <a:gd name="T0" fmla="*/ 197 w 1009"/>
                <a:gd name="T1" fmla="*/ 954 h 1128"/>
                <a:gd name="T2" fmla="*/ 197 w 1009"/>
                <a:gd name="T3" fmla="*/ 954 h 1128"/>
                <a:gd name="T4" fmla="*/ 419 w 1009"/>
                <a:gd name="T5" fmla="*/ 954 h 1128"/>
                <a:gd name="T6" fmla="*/ 806 w 1009"/>
                <a:gd name="T7" fmla="*/ 565 h 1128"/>
                <a:gd name="T8" fmla="*/ 419 w 1009"/>
                <a:gd name="T9" fmla="*/ 174 h 1128"/>
                <a:gd name="T10" fmla="*/ 197 w 1009"/>
                <a:gd name="T11" fmla="*/ 174 h 1128"/>
                <a:gd name="T12" fmla="*/ 197 w 1009"/>
                <a:gd name="T13" fmla="*/ 954 h 1128"/>
                <a:gd name="T14" fmla="*/ 197 w 1009"/>
                <a:gd name="T15" fmla="*/ 954 h 1128"/>
                <a:gd name="T16" fmla="*/ 0 w 1009"/>
                <a:gd name="T17" fmla="*/ 1128 h 1128"/>
                <a:gd name="T18" fmla="*/ 0 w 1009"/>
                <a:gd name="T19" fmla="*/ 1128 h 1128"/>
                <a:gd name="T20" fmla="*/ 0 w 1009"/>
                <a:gd name="T21" fmla="*/ 0 h 1128"/>
                <a:gd name="T22" fmla="*/ 419 w 1009"/>
                <a:gd name="T23" fmla="*/ 0 h 1128"/>
                <a:gd name="T24" fmla="*/ 1009 w 1009"/>
                <a:gd name="T25" fmla="*/ 565 h 1128"/>
                <a:gd name="T26" fmla="*/ 419 w 1009"/>
                <a:gd name="T27" fmla="*/ 1128 h 1128"/>
                <a:gd name="T28" fmla="*/ 0 w 1009"/>
                <a:gd name="T29"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9" h="1128">
                  <a:moveTo>
                    <a:pt x="197" y="954"/>
                  </a:moveTo>
                  <a:lnTo>
                    <a:pt x="197" y="954"/>
                  </a:lnTo>
                  <a:lnTo>
                    <a:pt x="419" y="954"/>
                  </a:lnTo>
                  <a:cubicBezTo>
                    <a:pt x="664" y="954"/>
                    <a:pt x="806" y="778"/>
                    <a:pt x="806" y="565"/>
                  </a:cubicBezTo>
                  <a:cubicBezTo>
                    <a:pt x="806" y="347"/>
                    <a:pt x="671" y="174"/>
                    <a:pt x="419" y="174"/>
                  </a:cubicBezTo>
                  <a:lnTo>
                    <a:pt x="197" y="174"/>
                  </a:lnTo>
                  <a:lnTo>
                    <a:pt x="197" y="954"/>
                  </a:lnTo>
                  <a:lnTo>
                    <a:pt x="197" y="954"/>
                  </a:lnTo>
                  <a:close/>
                  <a:moveTo>
                    <a:pt x="0" y="1128"/>
                  </a:moveTo>
                  <a:lnTo>
                    <a:pt x="0" y="1128"/>
                  </a:lnTo>
                  <a:lnTo>
                    <a:pt x="0" y="0"/>
                  </a:lnTo>
                  <a:lnTo>
                    <a:pt x="419" y="0"/>
                  </a:lnTo>
                  <a:cubicBezTo>
                    <a:pt x="771" y="0"/>
                    <a:pt x="1009" y="233"/>
                    <a:pt x="1009" y="565"/>
                  </a:cubicBezTo>
                  <a:cubicBezTo>
                    <a:pt x="1009" y="896"/>
                    <a:pt x="771" y="1128"/>
                    <a:pt x="419" y="1128"/>
                  </a:cubicBezTo>
                  <a:lnTo>
                    <a:pt x="0"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2">
              <a:extLst>
                <a:ext uri="{FF2B5EF4-FFF2-40B4-BE49-F238E27FC236}">
                  <a16:creationId xmlns:a16="http://schemas.microsoft.com/office/drawing/2014/main" id="{AFEAFE1D-91BD-8834-FE3B-842C06523F18}"/>
                </a:ext>
              </a:extLst>
            </p:cNvPr>
            <p:cNvSpPr>
              <a:spLocks/>
            </p:cNvSpPr>
            <p:nvPr/>
          </p:nvSpPr>
          <p:spPr bwMode="auto">
            <a:xfrm>
              <a:off x="1368" y="537"/>
              <a:ext cx="111" cy="147"/>
            </a:xfrm>
            <a:custGeom>
              <a:avLst/>
              <a:gdLst>
                <a:gd name="T0" fmla="*/ 102 w 886"/>
                <a:gd name="T1" fmla="*/ 834 h 1165"/>
                <a:gd name="T2" fmla="*/ 102 w 886"/>
                <a:gd name="T3" fmla="*/ 834 h 1165"/>
                <a:gd name="T4" fmla="*/ 459 w 886"/>
                <a:gd name="T5" fmla="*/ 989 h 1165"/>
                <a:gd name="T6" fmla="*/ 685 w 886"/>
                <a:gd name="T7" fmla="*/ 835 h 1165"/>
                <a:gd name="T8" fmla="*/ 428 w 886"/>
                <a:gd name="T9" fmla="*/ 668 h 1165"/>
                <a:gd name="T10" fmla="*/ 27 w 886"/>
                <a:gd name="T11" fmla="*/ 330 h 1165"/>
                <a:gd name="T12" fmla="*/ 438 w 886"/>
                <a:gd name="T13" fmla="*/ 0 h 1165"/>
                <a:gd name="T14" fmla="*/ 848 w 886"/>
                <a:gd name="T15" fmla="*/ 145 h 1165"/>
                <a:gd name="T16" fmla="*/ 748 w 886"/>
                <a:gd name="T17" fmla="*/ 304 h 1165"/>
                <a:gd name="T18" fmla="*/ 421 w 886"/>
                <a:gd name="T19" fmla="*/ 176 h 1165"/>
                <a:gd name="T20" fmla="*/ 230 w 886"/>
                <a:gd name="T21" fmla="*/ 316 h 1165"/>
                <a:gd name="T22" fmla="*/ 479 w 886"/>
                <a:gd name="T23" fmla="*/ 467 h 1165"/>
                <a:gd name="T24" fmla="*/ 886 w 886"/>
                <a:gd name="T25" fmla="*/ 817 h 1165"/>
                <a:gd name="T26" fmla="*/ 450 w 886"/>
                <a:gd name="T27" fmla="*/ 1165 h 1165"/>
                <a:gd name="T28" fmla="*/ 0 w 886"/>
                <a:gd name="T29" fmla="*/ 994 h 1165"/>
                <a:gd name="T30" fmla="*/ 102 w 886"/>
                <a:gd name="T31" fmla="*/ 834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6" h="1165">
                  <a:moveTo>
                    <a:pt x="102" y="834"/>
                  </a:moveTo>
                  <a:lnTo>
                    <a:pt x="102" y="834"/>
                  </a:lnTo>
                  <a:cubicBezTo>
                    <a:pt x="180" y="917"/>
                    <a:pt x="301" y="989"/>
                    <a:pt x="459" y="989"/>
                  </a:cubicBezTo>
                  <a:cubicBezTo>
                    <a:pt x="621" y="989"/>
                    <a:pt x="685" y="910"/>
                    <a:pt x="685" y="835"/>
                  </a:cubicBezTo>
                  <a:cubicBezTo>
                    <a:pt x="685" y="734"/>
                    <a:pt x="565" y="704"/>
                    <a:pt x="428" y="668"/>
                  </a:cubicBezTo>
                  <a:cubicBezTo>
                    <a:pt x="244" y="622"/>
                    <a:pt x="27" y="568"/>
                    <a:pt x="27" y="330"/>
                  </a:cubicBezTo>
                  <a:cubicBezTo>
                    <a:pt x="27" y="144"/>
                    <a:pt x="191" y="0"/>
                    <a:pt x="438" y="0"/>
                  </a:cubicBezTo>
                  <a:cubicBezTo>
                    <a:pt x="607" y="0"/>
                    <a:pt x="744" y="51"/>
                    <a:pt x="848" y="145"/>
                  </a:cubicBezTo>
                  <a:lnTo>
                    <a:pt x="748" y="304"/>
                  </a:lnTo>
                  <a:cubicBezTo>
                    <a:pt x="660" y="217"/>
                    <a:pt x="540" y="176"/>
                    <a:pt x="421" y="176"/>
                  </a:cubicBezTo>
                  <a:cubicBezTo>
                    <a:pt x="305" y="176"/>
                    <a:pt x="230" y="232"/>
                    <a:pt x="230" y="316"/>
                  </a:cubicBezTo>
                  <a:cubicBezTo>
                    <a:pt x="230" y="404"/>
                    <a:pt x="345" y="433"/>
                    <a:pt x="479" y="467"/>
                  </a:cubicBezTo>
                  <a:cubicBezTo>
                    <a:pt x="665" y="514"/>
                    <a:pt x="886" y="572"/>
                    <a:pt x="886" y="817"/>
                  </a:cubicBezTo>
                  <a:cubicBezTo>
                    <a:pt x="886" y="1005"/>
                    <a:pt x="754" y="1165"/>
                    <a:pt x="450" y="1165"/>
                  </a:cubicBezTo>
                  <a:cubicBezTo>
                    <a:pt x="247" y="1165"/>
                    <a:pt x="99" y="1096"/>
                    <a:pt x="0" y="994"/>
                  </a:cubicBezTo>
                  <a:lnTo>
                    <a:pt x="102" y="83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3">
              <a:extLst>
                <a:ext uri="{FF2B5EF4-FFF2-40B4-BE49-F238E27FC236}">
                  <a16:creationId xmlns:a16="http://schemas.microsoft.com/office/drawing/2014/main" id="{F232645A-A5F6-4B24-9889-91178710447D}"/>
                </a:ext>
              </a:extLst>
            </p:cNvPr>
            <p:cNvSpPr>
              <a:spLocks/>
            </p:cNvSpPr>
            <p:nvPr/>
          </p:nvSpPr>
          <p:spPr bwMode="auto">
            <a:xfrm>
              <a:off x="1485" y="539"/>
              <a:ext cx="134" cy="142"/>
            </a:xfrm>
            <a:custGeom>
              <a:avLst/>
              <a:gdLst>
                <a:gd name="T0" fmla="*/ 438 w 1072"/>
                <a:gd name="T1" fmla="*/ 1128 h 1128"/>
                <a:gd name="T2" fmla="*/ 438 w 1072"/>
                <a:gd name="T3" fmla="*/ 1128 h 1128"/>
                <a:gd name="T4" fmla="*/ 438 w 1072"/>
                <a:gd name="T5" fmla="*/ 659 h 1128"/>
                <a:gd name="T6" fmla="*/ 0 w 1072"/>
                <a:gd name="T7" fmla="*/ 0 h 1128"/>
                <a:gd name="T8" fmla="*/ 226 w 1072"/>
                <a:gd name="T9" fmla="*/ 0 h 1128"/>
                <a:gd name="T10" fmla="*/ 537 w 1072"/>
                <a:gd name="T11" fmla="*/ 484 h 1128"/>
                <a:gd name="T12" fmla="*/ 845 w 1072"/>
                <a:gd name="T13" fmla="*/ 0 h 1128"/>
                <a:gd name="T14" fmla="*/ 1072 w 1072"/>
                <a:gd name="T15" fmla="*/ 0 h 1128"/>
                <a:gd name="T16" fmla="*/ 636 w 1072"/>
                <a:gd name="T17" fmla="*/ 659 h 1128"/>
                <a:gd name="T18" fmla="*/ 636 w 1072"/>
                <a:gd name="T19" fmla="*/ 1128 h 1128"/>
                <a:gd name="T20" fmla="*/ 438 w 1072"/>
                <a:gd name="T21"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1128">
                  <a:moveTo>
                    <a:pt x="438" y="1128"/>
                  </a:moveTo>
                  <a:lnTo>
                    <a:pt x="438" y="1128"/>
                  </a:lnTo>
                  <a:lnTo>
                    <a:pt x="438" y="659"/>
                  </a:lnTo>
                  <a:lnTo>
                    <a:pt x="0" y="0"/>
                  </a:lnTo>
                  <a:lnTo>
                    <a:pt x="226" y="0"/>
                  </a:lnTo>
                  <a:lnTo>
                    <a:pt x="537" y="484"/>
                  </a:lnTo>
                  <a:lnTo>
                    <a:pt x="845" y="0"/>
                  </a:lnTo>
                  <a:lnTo>
                    <a:pt x="1072" y="0"/>
                  </a:lnTo>
                  <a:lnTo>
                    <a:pt x="636" y="659"/>
                  </a:lnTo>
                  <a:lnTo>
                    <a:pt x="636" y="1128"/>
                  </a:lnTo>
                  <a:lnTo>
                    <a:pt x="438"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4">
              <a:extLst>
                <a:ext uri="{FF2B5EF4-FFF2-40B4-BE49-F238E27FC236}">
                  <a16:creationId xmlns:a16="http://schemas.microsoft.com/office/drawing/2014/main" id="{3F5FC362-F0B0-FD8B-5BA8-64DE6F874EBD}"/>
                </a:ext>
              </a:extLst>
            </p:cNvPr>
            <p:cNvSpPr>
              <a:spLocks/>
            </p:cNvSpPr>
            <p:nvPr/>
          </p:nvSpPr>
          <p:spPr bwMode="auto">
            <a:xfrm>
              <a:off x="1635" y="539"/>
              <a:ext cx="123" cy="142"/>
            </a:xfrm>
            <a:custGeom>
              <a:avLst/>
              <a:gdLst>
                <a:gd name="T0" fmla="*/ 786 w 977"/>
                <a:gd name="T1" fmla="*/ 1128 h 1128"/>
                <a:gd name="T2" fmla="*/ 786 w 977"/>
                <a:gd name="T3" fmla="*/ 1128 h 1128"/>
                <a:gd name="T4" fmla="*/ 198 w 977"/>
                <a:gd name="T5" fmla="*/ 306 h 1128"/>
                <a:gd name="T6" fmla="*/ 198 w 977"/>
                <a:gd name="T7" fmla="*/ 1128 h 1128"/>
                <a:gd name="T8" fmla="*/ 0 w 977"/>
                <a:gd name="T9" fmla="*/ 1128 h 1128"/>
                <a:gd name="T10" fmla="*/ 0 w 977"/>
                <a:gd name="T11" fmla="*/ 0 h 1128"/>
                <a:gd name="T12" fmla="*/ 203 w 977"/>
                <a:gd name="T13" fmla="*/ 0 h 1128"/>
                <a:gd name="T14" fmla="*/ 779 w 977"/>
                <a:gd name="T15" fmla="*/ 800 h 1128"/>
                <a:gd name="T16" fmla="*/ 779 w 977"/>
                <a:gd name="T17" fmla="*/ 0 h 1128"/>
                <a:gd name="T18" fmla="*/ 977 w 977"/>
                <a:gd name="T19" fmla="*/ 0 h 1128"/>
                <a:gd name="T20" fmla="*/ 977 w 977"/>
                <a:gd name="T21" fmla="*/ 1128 h 1128"/>
                <a:gd name="T22" fmla="*/ 786 w 977"/>
                <a:gd name="T23"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1128">
                  <a:moveTo>
                    <a:pt x="786" y="1128"/>
                  </a:moveTo>
                  <a:lnTo>
                    <a:pt x="786" y="1128"/>
                  </a:lnTo>
                  <a:lnTo>
                    <a:pt x="198" y="306"/>
                  </a:lnTo>
                  <a:lnTo>
                    <a:pt x="198" y="1128"/>
                  </a:lnTo>
                  <a:lnTo>
                    <a:pt x="0" y="1128"/>
                  </a:lnTo>
                  <a:lnTo>
                    <a:pt x="0" y="0"/>
                  </a:lnTo>
                  <a:lnTo>
                    <a:pt x="203" y="0"/>
                  </a:lnTo>
                  <a:lnTo>
                    <a:pt x="779" y="800"/>
                  </a:lnTo>
                  <a:lnTo>
                    <a:pt x="779" y="0"/>
                  </a:lnTo>
                  <a:lnTo>
                    <a:pt x="977" y="0"/>
                  </a:lnTo>
                  <a:lnTo>
                    <a:pt x="977" y="1128"/>
                  </a:lnTo>
                  <a:lnTo>
                    <a:pt x="786"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5">
              <a:extLst>
                <a:ext uri="{FF2B5EF4-FFF2-40B4-BE49-F238E27FC236}">
                  <a16:creationId xmlns:a16="http://schemas.microsoft.com/office/drawing/2014/main" id="{23DCC792-3B99-53CF-35A6-7720C017AE19}"/>
                </a:ext>
              </a:extLst>
            </p:cNvPr>
            <p:cNvSpPr>
              <a:spLocks/>
            </p:cNvSpPr>
            <p:nvPr/>
          </p:nvSpPr>
          <p:spPr bwMode="auto">
            <a:xfrm>
              <a:off x="1789" y="539"/>
              <a:ext cx="123" cy="142"/>
            </a:xfrm>
            <a:custGeom>
              <a:avLst/>
              <a:gdLst>
                <a:gd name="T0" fmla="*/ 787 w 978"/>
                <a:gd name="T1" fmla="*/ 1128 h 1128"/>
                <a:gd name="T2" fmla="*/ 787 w 978"/>
                <a:gd name="T3" fmla="*/ 1128 h 1128"/>
                <a:gd name="T4" fmla="*/ 198 w 978"/>
                <a:gd name="T5" fmla="*/ 306 h 1128"/>
                <a:gd name="T6" fmla="*/ 198 w 978"/>
                <a:gd name="T7" fmla="*/ 1128 h 1128"/>
                <a:gd name="T8" fmla="*/ 0 w 978"/>
                <a:gd name="T9" fmla="*/ 1128 h 1128"/>
                <a:gd name="T10" fmla="*/ 0 w 978"/>
                <a:gd name="T11" fmla="*/ 0 h 1128"/>
                <a:gd name="T12" fmla="*/ 203 w 978"/>
                <a:gd name="T13" fmla="*/ 0 h 1128"/>
                <a:gd name="T14" fmla="*/ 780 w 978"/>
                <a:gd name="T15" fmla="*/ 800 h 1128"/>
                <a:gd name="T16" fmla="*/ 780 w 978"/>
                <a:gd name="T17" fmla="*/ 0 h 1128"/>
                <a:gd name="T18" fmla="*/ 978 w 978"/>
                <a:gd name="T19" fmla="*/ 0 h 1128"/>
                <a:gd name="T20" fmla="*/ 978 w 978"/>
                <a:gd name="T21" fmla="*/ 1128 h 1128"/>
                <a:gd name="T22" fmla="*/ 787 w 978"/>
                <a:gd name="T23"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8" h="1128">
                  <a:moveTo>
                    <a:pt x="787" y="1128"/>
                  </a:moveTo>
                  <a:lnTo>
                    <a:pt x="787" y="1128"/>
                  </a:lnTo>
                  <a:lnTo>
                    <a:pt x="198" y="306"/>
                  </a:lnTo>
                  <a:lnTo>
                    <a:pt x="198" y="1128"/>
                  </a:lnTo>
                  <a:lnTo>
                    <a:pt x="0" y="1128"/>
                  </a:lnTo>
                  <a:lnTo>
                    <a:pt x="0" y="0"/>
                  </a:lnTo>
                  <a:lnTo>
                    <a:pt x="203" y="0"/>
                  </a:lnTo>
                  <a:lnTo>
                    <a:pt x="780" y="800"/>
                  </a:lnTo>
                  <a:lnTo>
                    <a:pt x="780" y="0"/>
                  </a:lnTo>
                  <a:lnTo>
                    <a:pt x="978" y="0"/>
                  </a:lnTo>
                  <a:lnTo>
                    <a:pt x="978" y="1128"/>
                  </a:lnTo>
                  <a:lnTo>
                    <a:pt x="787"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6">
              <a:extLst>
                <a:ext uri="{FF2B5EF4-FFF2-40B4-BE49-F238E27FC236}">
                  <a16:creationId xmlns:a16="http://schemas.microsoft.com/office/drawing/2014/main" id="{BED88BE9-8891-31EF-C367-146A11421882}"/>
                </a:ext>
              </a:extLst>
            </p:cNvPr>
            <p:cNvSpPr>
              <a:spLocks/>
            </p:cNvSpPr>
            <p:nvPr/>
          </p:nvSpPr>
          <p:spPr bwMode="auto">
            <a:xfrm>
              <a:off x="1943" y="539"/>
              <a:ext cx="97" cy="142"/>
            </a:xfrm>
            <a:custGeom>
              <a:avLst/>
              <a:gdLst>
                <a:gd name="T0" fmla="*/ 0 w 773"/>
                <a:gd name="T1" fmla="*/ 1128 h 1128"/>
                <a:gd name="T2" fmla="*/ 0 w 773"/>
                <a:gd name="T3" fmla="*/ 1128 h 1128"/>
                <a:gd name="T4" fmla="*/ 0 w 773"/>
                <a:gd name="T5" fmla="*/ 0 h 1128"/>
                <a:gd name="T6" fmla="*/ 773 w 773"/>
                <a:gd name="T7" fmla="*/ 0 h 1128"/>
                <a:gd name="T8" fmla="*/ 773 w 773"/>
                <a:gd name="T9" fmla="*/ 174 h 1128"/>
                <a:gd name="T10" fmla="*/ 198 w 773"/>
                <a:gd name="T11" fmla="*/ 174 h 1128"/>
                <a:gd name="T12" fmla="*/ 198 w 773"/>
                <a:gd name="T13" fmla="*/ 467 h 1128"/>
                <a:gd name="T14" fmla="*/ 761 w 773"/>
                <a:gd name="T15" fmla="*/ 467 h 1128"/>
                <a:gd name="T16" fmla="*/ 761 w 773"/>
                <a:gd name="T17" fmla="*/ 641 h 1128"/>
                <a:gd name="T18" fmla="*/ 198 w 773"/>
                <a:gd name="T19" fmla="*/ 641 h 1128"/>
                <a:gd name="T20" fmla="*/ 198 w 773"/>
                <a:gd name="T21" fmla="*/ 954 h 1128"/>
                <a:gd name="T22" fmla="*/ 773 w 773"/>
                <a:gd name="T23" fmla="*/ 954 h 1128"/>
                <a:gd name="T24" fmla="*/ 773 w 773"/>
                <a:gd name="T25" fmla="*/ 1128 h 1128"/>
                <a:gd name="T26" fmla="*/ 0 w 773"/>
                <a:gd name="T27"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3" h="1128">
                  <a:moveTo>
                    <a:pt x="0" y="1128"/>
                  </a:moveTo>
                  <a:lnTo>
                    <a:pt x="0" y="1128"/>
                  </a:lnTo>
                  <a:lnTo>
                    <a:pt x="0" y="0"/>
                  </a:lnTo>
                  <a:lnTo>
                    <a:pt x="773" y="0"/>
                  </a:lnTo>
                  <a:lnTo>
                    <a:pt x="773" y="174"/>
                  </a:lnTo>
                  <a:lnTo>
                    <a:pt x="198" y="174"/>
                  </a:lnTo>
                  <a:lnTo>
                    <a:pt x="198" y="467"/>
                  </a:lnTo>
                  <a:lnTo>
                    <a:pt x="761" y="467"/>
                  </a:lnTo>
                  <a:lnTo>
                    <a:pt x="761" y="641"/>
                  </a:lnTo>
                  <a:lnTo>
                    <a:pt x="198" y="641"/>
                  </a:lnTo>
                  <a:lnTo>
                    <a:pt x="198" y="954"/>
                  </a:lnTo>
                  <a:lnTo>
                    <a:pt x="773" y="954"/>
                  </a:lnTo>
                  <a:lnTo>
                    <a:pt x="773" y="1128"/>
                  </a:lnTo>
                  <a:lnTo>
                    <a:pt x="0"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7">
              <a:extLst>
                <a:ext uri="{FF2B5EF4-FFF2-40B4-BE49-F238E27FC236}">
                  <a16:creationId xmlns:a16="http://schemas.microsoft.com/office/drawing/2014/main" id="{2BFF7BA9-C968-97F3-1B88-6270B3C7A77A}"/>
                </a:ext>
              </a:extLst>
            </p:cNvPr>
            <p:cNvSpPr>
              <a:spLocks/>
            </p:cNvSpPr>
            <p:nvPr/>
          </p:nvSpPr>
          <p:spPr bwMode="auto">
            <a:xfrm>
              <a:off x="2060" y="539"/>
              <a:ext cx="139" cy="142"/>
            </a:xfrm>
            <a:custGeom>
              <a:avLst/>
              <a:gdLst>
                <a:gd name="T0" fmla="*/ 869 w 1106"/>
                <a:gd name="T1" fmla="*/ 1128 h 1128"/>
                <a:gd name="T2" fmla="*/ 869 w 1106"/>
                <a:gd name="T3" fmla="*/ 1128 h 1128"/>
                <a:gd name="T4" fmla="*/ 553 w 1106"/>
                <a:gd name="T5" fmla="*/ 687 h 1128"/>
                <a:gd name="T6" fmla="*/ 237 w 1106"/>
                <a:gd name="T7" fmla="*/ 1128 h 1128"/>
                <a:gd name="T8" fmla="*/ 0 w 1106"/>
                <a:gd name="T9" fmla="*/ 1128 h 1128"/>
                <a:gd name="T10" fmla="*/ 423 w 1106"/>
                <a:gd name="T11" fmla="*/ 550 h 1128"/>
                <a:gd name="T12" fmla="*/ 25 w 1106"/>
                <a:gd name="T13" fmla="*/ 0 h 1128"/>
                <a:gd name="T14" fmla="*/ 262 w 1106"/>
                <a:gd name="T15" fmla="*/ 0 h 1128"/>
                <a:gd name="T16" fmla="*/ 553 w 1106"/>
                <a:gd name="T17" fmla="*/ 414 h 1128"/>
                <a:gd name="T18" fmla="*/ 842 w 1106"/>
                <a:gd name="T19" fmla="*/ 0 h 1128"/>
                <a:gd name="T20" fmla="*/ 1081 w 1106"/>
                <a:gd name="T21" fmla="*/ 0 h 1128"/>
                <a:gd name="T22" fmla="*/ 685 w 1106"/>
                <a:gd name="T23" fmla="*/ 548 h 1128"/>
                <a:gd name="T24" fmla="*/ 1106 w 1106"/>
                <a:gd name="T25" fmla="*/ 1128 h 1128"/>
                <a:gd name="T26" fmla="*/ 869 w 1106"/>
                <a:gd name="T27"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6" h="1128">
                  <a:moveTo>
                    <a:pt x="869" y="1128"/>
                  </a:moveTo>
                  <a:lnTo>
                    <a:pt x="869" y="1128"/>
                  </a:lnTo>
                  <a:lnTo>
                    <a:pt x="553" y="687"/>
                  </a:lnTo>
                  <a:lnTo>
                    <a:pt x="237" y="1128"/>
                  </a:lnTo>
                  <a:lnTo>
                    <a:pt x="0" y="1128"/>
                  </a:lnTo>
                  <a:lnTo>
                    <a:pt x="423" y="550"/>
                  </a:lnTo>
                  <a:lnTo>
                    <a:pt x="25" y="0"/>
                  </a:lnTo>
                  <a:lnTo>
                    <a:pt x="262" y="0"/>
                  </a:lnTo>
                  <a:lnTo>
                    <a:pt x="553" y="414"/>
                  </a:lnTo>
                  <a:lnTo>
                    <a:pt x="842" y="0"/>
                  </a:lnTo>
                  <a:lnTo>
                    <a:pt x="1081" y="0"/>
                  </a:lnTo>
                  <a:lnTo>
                    <a:pt x="685" y="548"/>
                  </a:lnTo>
                  <a:lnTo>
                    <a:pt x="1106" y="1128"/>
                  </a:lnTo>
                  <a:lnTo>
                    <a:pt x="869"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4043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with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F2531E-2543-FE44-9E3D-ECDC6E1E5B8C}"/>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 name="Date Placeholder 1">
            <a:extLst>
              <a:ext uri="{FF2B5EF4-FFF2-40B4-BE49-F238E27FC236}">
                <a16:creationId xmlns:a16="http://schemas.microsoft.com/office/drawing/2014/main" id="{35071B4D-05CF-8744-B3E4-AD937A363CF5}"/>
              </a:ext>
            </a:extLst>
          </p:cNvPr>
          <p:cNvSpPr>
            <a:spLocks noGrp="1"/>
          </p:cNvSpPr>
          <p:nvPr>
            <p:ph type="dt" sz="half" idx="10"/>
          </p:nvPr>
        </p:nvSpPr>
        <p:spPr/>
        <p:txBody>
          <a:bodyPr/>
          <a:lstStyle/>
          <a:p>
            <a:fld id="{21DBB236-7BBD-4312-9B35-31A7E3556B86}" type="datetime1">
              <a:rPr lang="cs-CZ" smtClean="0"/>
              <a:t>16.05.2023</a:t>
            </a:fld>
            <a:endParaRPr lang="en-US"/>
          </a:p>
        </p:txBody>
      </p:sp>
      <p:sp>
        <p:nvSpPr>
          <p:cNvPr id="3" name="Footer Placeholder 2">
            <a:extLst>
              <a:ext uri="{FF2B5EF4-FFF2-40B4-BE49-F238E27FC236}">
                <a16:creationId xmlns:a16="http://schemas.microsoft.com/office/drawing/2014/main" id="{01F04DF0-417E-9940-838B-373E254724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6E1335-9E89-6940-A650-7A2852AC9CBF}"/>
              </a:ext>
            </a:extLst>
          </p:cNvPr>
          <p:cNvSpPr>
            <a:spLocks noGrp="1"/>
          </p:cNvSpPr>
          <p:nvPr>
            <p:ph type="sldNum" sz="quarter" idx="12"/>
          </p:nvPr>
        </p:nvSpPr>
        <p:spPr/>
        <p:txBody>
          <a:bodyPr/>
          <a:lstStyle/>
          <a:p>
            <a:fld id="{7DCA3B56-ECA4-F246-9394-58426C04E9F5}" type="slidenum">
              <a:rPr lang="en-US" smtClean="0"/>
              <a:pPr/>
              <a:t>‹#›</a:t>
            </a:fld>
            <a:endParaRPr lang="en-US"/>
          </a:p>
        </p:txBody>
      </p:sp>
      <p:grpSp>
        <p:nvGrpSpPr>
          <p:cNvPr id="6" name="Group 5">
            <a:extLst>
              <a:ext uri="{FF2B5EF4-FFF2-40B4-BE49-F238E27FC236}">
                <a16:creationId xmlns:a16="http://schemas.microsoft.com/office/drawing/2014/main" id="{5E439E20-0C67-75D0-628A-8818AFC92FCF}"/>
              </a:ext>
            </a:extLst>
          </p:cNvPr>
          <p:cNvGrpSpPr>
            <a:grpSpLocks noChangeAspect="1"/>
          </p:cNvGrpSpPr>
          <p:nvPr userDrawn="1"/>
        </p:nvGrpSpPr>
        <p:grpSpPr bwMode="auto">
          <a:xfrm>
            <a:off x="9813374" y="363292"/>
            <a:ext cx="1824584" cy="352800"/>
            <a:chOff x="663" y="462"/>
            <a:chExt cx="1536" cy="297"/>
          </a:xfrm>
        </p:grpSpPr>
        <p:sp>
          <p:nvSpPr>
            <p:cNvPr id="8" name="Freeform 6">
              <a:extLst>
                <a:ext uri="{FF2B5EF4-FFF2-40B4-BE49-F238E27FC236}">
                  <a16:creationId xmlns:a16="http://schemas.microsoft.com/office/drawing/2014/main" id="{5E41455A-659A-6ED7-4D49-1FF0FC1D1835}"/>
                </a:ext>
              </a:extLst>
            </p:cNvPr>
            <p:cNvSpPr>
              <a:spLocks/>
            </p:cNvSpPr>
            <p:nvPr/>
          </p:nvSpPr>
          <p:spPr bwMode="auto">
            <a:xfrm>
              <a:off x="742" y="507"/>
              <a:ext cx="89" cy="142"/>
            </a:xfrm>
            <a:custGeom>
              <a:avLst/>
              <a:gdLst>
                <a:gd name="T0" fmla="*/ 21 w 713"/>
                <a:gd name="T1" fmla="*/ 442 h 1124"/>
                <a:gd name="T2" fmla="*/ 21 w 713"/>
                <a:gd name="T3" fmla="*/ 442 h 1124"/>
                <a:gd name="T4" fmla="*/ 123 w 713"/>
                <a:gd name="T5" fmla="*/ 233 h 1124"/>
                <a:gd name="T6" fmla="*/ 301 w 713"/>
                <a:gd name="T7" fmla="*/ 83 h 1124"/>
                <a:gd name="T8" fmla="*/ 709 w 713"/>
                <a:gd name="T9" fmla="*/ 37 h 1124"/>
                <a:gd name="T10" fmla="*/ 712 w 713"/>
                <a:gd name="T11" fmla="*/ 38 h 1124"/>
                <a:gd name="T12" fmla="*/ 713 w 713"/>
                <a:gd name="T13" fmla="*/ 39 h 1124"/>
                <a:gd name="T14" fmla="*/ 712 w 713"/>
                <a:gd name="T15" fmla="*/ 41 h 1124"/>
                <a:gd name="T16" fmla="*/ 710 w 713"/>
                <a:gd name="T17" fmla="*/ 41 h 1124"/>
                <a:gd name="T18" fmla="*/ 249 w 713"/>
                <a:gd name="T19" fmla="*/ 631 h 1124"/>
                <a:gd name="T20" fmla="*/ 297 w 713"/>
                <a:gd name="T21" fmla="*/ 900 h 1124"/>
                <a:gd name="T22" fmla="*/ 450 w 713"/>
                <a:gd name="T23" fmla="*/ 1121 h 1124"/>
                <a:gd name="T24" fmla="*/ 450 w 713"/>
                <a:gd name="T25" fmla="*/ 1122 h 1124"/>
                <a:gd name="T26" fmla="*/ 450 w 713"/>
                <a:gd name="T27" fmla="*/ 1123 h 1124"/>
                <a:gd name="T28" fmla="*/ 450 w 713"/>
                <a:gd name="T29" fmla="*/ 1123 h 1124"/>
                <a:gd name="T30" fmla="*/ 449 w 713"/>
                <a:gd name="T31" fmla="*/ 1123 h 1124"/>
                <a:gd name="T32" fmla="*/ 246 w 713"/>
                <a:gd name="T33" fmla="*/ 1037 h 1124"/>
                <a:gd name="T34" fmla="*/ 91 w 713"/>
                <a:gd name="T35" fmla="*/ 875 h 1124"/>
                <a:gd name="T36" fmla="*/ 12 w 713"/>
                <a:gd name="T37" fmla="*/ 666 h 1124"/>
                <a:gd name="T38" fmla="*/ 21 w 713"/>
                <a:gd name="T39" fmla="*/ 442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3" h="1124">
                  <a:moveTo>
                    <a:pt x="21" y="442"/>
                  </a:moveTo>
                  <a:lnTo>
                    <a:pt x="21" y="442"/>
                  </a:lnTo>
                  <a:cubicBezTo>
                    <a:pt x="40" y="366"/>
                    <a:pt x="75" y="295"/>
                    <a:pt x="123" y="233"/>
                  </a:cubicBezTo>
                  <a:cubicBezTo>
                    <a:pt x="171" y="171"/>
                    <a:pt x="232" y="120"/>
                    <a:pt x="301" y="83"/>
                  </a:cubicBezTo>
                  <a:cubicBezTo>
                    <a:pt x="426" y="17"/>
                    <a:pt x="572" y="0"/>
                    <a:pt x="709" y="37"/>
                  </a:cubicBezTo>
                  <a:lnTo>
                    <a:pt x="712" y="38"/>
                  </a:lnTo>
                  <a:cubicBezTo>
                    <a:pt x="712" y="38"/>
                    <a:pt x="713" y="39"/>
                    <a:pt x="713" y="39"/>
                  </a:cubicBezTo>
                  <a:cubicBezTo>
                    <a:pt x="713" y="39"/>
                    <a:pt x="713" y="40"/>
                    <a:pt x="712" y="41"/>
                  </a:cubicBezTo>
                  <a:lnTo>
                    <a:pt x="710" y="41"/>
                  </a:lnTo>
                  <a:cubicBezTo>
                    <a:pt x="449" y="101"/>
                    <a:pt x="258" y="342"/>
                    <a:pt x="249" y="631"/>
                  </a:cubicBezTo>
                  <a:cubicBezTo>
                    <a:pt x="245" y="723"/>
                    <a:pt x="261" y="814"/>
                    <a:pt x="297" y="900"/>
                  </a:cubicBezTo>
                  <a:cubicBezTo>
                    <a:pt x="331" y="984"/>
                    <a:pt x="384" y="1059"/>
                    <a:pt x="450" y="1121"/>
                  </a:cubicBezTo>
                  <a:lnTo>
                    <a:pt x="450" y="1122"/>
                  </a:lnTo>
                  <a:cubicBezTo>
                    <a:pt x="450" y="1122"/>
                    <a:pt x="451" y="1123"/>
                    <a:pt x="450" y="1123"/>
                  </a:cubicBezTo>
                  <a:cubicBezTo>
                    <a:pt x="450" y="1123"/>
                    <a:pt x="450" y="1124"/>
                    <a:pt x="450" y="1123"/>
                  </a:cubicBezTo>
                  <a:lnTo>
                    <a:pt x="449" y="1123"/>
                  </a:lnTo>
                  <a:cubicBezTo>
                    <a:pt x="376" y="1108"/>
                    <a:pt x="308" y="1079"/>
                    <a:pt x="246" y="1037"/>
                  </a:cubicBezTo>
                  <a:cubicBezTo>
                    <a:pt x="184" y="994"/>
                    <a:pt x="132" y="939"/>
                    <a:pt x="91" y="875"/>
                  </a:cubicBezTo>
                  <a:cubicBezTo>
                    <a:pt x="51" y="811"/>
                    <a:pt x="24" y="740"/>
                    <a:pt x="12" y="666"/>
                  </a:cubicBezTo>
                  <a:cubicBezTo>
                    <a:pt x="0" y="591"/>
                    <a:pt x="3" y="515"/>
                    <a:pt x="21" y="442"/>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7">
              <a:extLst>
                <a:ext uri="{FF2B5EF4-FFF2-40B4-BE49-F238E27FC236}">
                  <a16:creationId xmlns:a16="http://schemas.microsoft.com/office/drawing/2014/main" id="{1F503F6E-8179-830D-E7A4-3DB7780902CF}"/>
                </a:ext>
              </a:extLst>
            </p:cNvPr>
            <p:cNvSpPr>
              <a:spLocks/>
            </p:cNvSpPr>
            <p:nvPr/>
          </p:nvSpPr>
          <p:spPr bwMode="auto">
            <a:xfrm>
              <a:off x="787" y="529"/>
              <a:ext cx="114" cy="89"/>
            </a:xfrm>
            <a:custGeom>
              <a:avLst/>
              <a:gdLst>
                <a:gd name="T0" fmla="*/ 262 w 912"/>
                <a:gd name="T1" fmla="*/ 56 h 708"/>
                <a:gd name="T2" fmla="*/ 262 w 912"/>
                <a:gd name="T3" fmla="*/ 56 h 708"/>
                <a:gd name="T4" fmla="*/ 454 w 912"/>
                <a:gd name="T5" fmla="*/ 4 h 708"/>
                <a:gd name="T6" fmla="*/ 651 w 912"/>
                <a:gd name="T7" fmla="*/ 33 h 708"/>
                <a:gd name="T8" fmla="*/ 911 w 912"/>
                <a:gd name="T9" fmla="*/ 266 h 708"/>
                <a:gd name="T10" fmla="*/ 912 w 912"/>
                <a:gd name="T11" fmla="*/ 269 h 708"/>
                <a:gd name="T12" fmla="*/ 912 w 912"/>
                <a:gd name="T13" fmla="*/ 270 h 708"/>
                <a:gd name="T14" fmla="*/ 910 w 912"/>
                <a:gd name="T15" fmla="*/ 270 h 708"/>
                <a:gd name="T16" fmla="*/ 909 w 912"/>
                <a:gd name="T17" fmla="*/ 269 h 708"/>
                <a:gd name="T18" fmla="*/ 270 w 912"/>
                <a:gd name="T19" fmla="*/ 305 h 708"/>
                <a:gd name="T20" fmla="*/ 124 w 912"/>
                <a:gd name="T21" fmla="*/ 486 h 708"/>
                <a:gd name="T22" fmla="*/ 68 w 912"/>
                <a:gd name="T23" fmla="*/ 706 h 708"/>
                <a:gd name="T24" fmla="*/ 68 w 912"/>
                <a:gd name="T25" fmla="*/ 707 h 708"/>
                <a:gd name="T26" fmla="*/ 68 w 912"/>
                <a:gd name="T27" fmla="*/ 708 h 708"/>
                <a:gd name="T28" fmla="*/ 67 w 912"/>
                <a:gd name="T29" fmla="*/ 707 h 708"/>
                <a:gd name="T30" fmla="*/ 67 w 912"/>
                <a:gd name="T31" fmla="*/ 707 h 708"/>
                <a:gd name="T32" fmla="*/ 8 w 912"/>
                <a:gd name="T33" fmla="*/ 530 h 708"/>
                <a:gd name="T34" fmla="*/ 24 w 912"/>
                <a:gd name="T35" fmla="*/ 342 h 708"/>
                <a:gd name="T36" fmla="*/ 113 w 912"/>
                <a:gd name="T37" fmla="*/ 175 h 708"/>
                <a:gd name="T38" fmla="*/ 262 w 912"/>
                <a:gd name="T39" fmla="*/ 5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2" h="708">
                  <a:moveTo>
                    <a:pt x="262" y="56"/>
                  </a:moveTo>
                  <a:lnTo>
                    <a:pt x="262" y="56"/>
                  </a:lnTo>
                  <a:cubicBezTo>
                    <a:pt x="321" y="26"/>
                    <a:pt x="387" y="8"/>
                    <a:pt x="454" y="4"/>
                  </a:cubicBezTo>
                  <a:cubicBezTo>
                    <a:pt x="521" y="0"/>
                    <a:pt x="588" y="10"/>
                    <a:pt x="651" y="33"/>
                  </a:cubicBezTo>
                  <a:cubicBezTo>
                    <a:pt x="764" y="76"/>
                    <a:pt x="857" y="159"/>
                    <a:pt x="911" y="266"/>
                  </a:cubicBezTo>
                  <a:lnTo>
                    <a:pt x="912" y="269"/>
                  </a:lnTo>
                  <a:cubicBezTo>
                    <a:pt x="912" y="269"/>
                    <a:pt x="912" y="270"/>
                    <a:pt x="912" y="270"/>
                  </a:cubicBezTo>
                  <a:cubicBezTo>
                    <a:pt x="912" y="270"/>
                    <a:pt x="911" y="271"/>
                    <a:pt x="910" y="270"/>
                  </a:cubicBezTo>
                  <a:lnTo>
                    <a:pt x="909" y="269"/>
                  </a:lnTo>
                  <a:cubicBezTo>
                    <a:pt x="723" y="137"/>
                    <a:pt x="460" y="150"/>
                    <a:pt x="270" y="305"/>
                  </a:cubicBezTo>
                  <a:cubicBezTo>
                    <a:pt x="209" y="354"/>
                    <a:pt x="159" y="416"/>
                    <a:pt x="124" y="486"/>
                  </a:cubicBezTo>
                  <a:cubicBezTo>
                    <a:pt x="90" y="554"/>
                    <a:pt x="71" y="630"/>
                    <a:pt x="68" y="706"/>
                  </a:cubicBezTo>
                  <a:lnTo>
                    <a:pt x="68" y="707"/>
                  </a:lnTo>
                  <a:cubicBezTo>
                    <a:pt x="68" y="707"/>
                    <a:pt x="68" y="708"/>
                    <a:pt x="68" y="708"/>
                  </a:cubicBezTo>
                  <a:cubicBezTo>
                    <a:pt x="68" y="708"/>
                    <a:pt x="67" y="708"/>
                    <a:pt x="67" y="707"/>
                  </a:cubicBezTo>
                  <a:lnTo>
                    <a:pt x="67" y="707"/>
                  </a:lnTo>
                  <a:cubicBezTo>
                    <a:pt x="35" y="652"/>
                    <a:pt x="15" y="592"/>
                    <a:pt x="8" y="530"/>
                  </a:cubicBezTo>
                  <a:cubicBezTo>
                    <a:pt x="0" y="467"/>
                    <a:pt x="6" y="403"/>
                    <a:pt x="24" y="342"/>
                  </a:cubicBezTo>
                  <a:cubicBezTo>
                    <a:pt x="42" y="281"/>
                    <a:pt x="72" y="224"/>
                    <a:pt x="113" y="175"/>
                  </a:cubicBezTo>
                  <a:cubicBezTo>
                    <a:pt x="154" y="126"/>
                    <a:pt x="205" y="85"/>
                    <a:pt x="262" y="56"/>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8">
              <a:extLst>
                <a:ext uri="{FF2B5EF4-FFF2-40B4-BE49-F238E27FC236}">
                  <a16:creationId xmlns:a16="http://schemas.microsoft.com/office/drawing/2014/main" id="{DA324F6F-78D3-F604-80A1-EE0EA1CCAC75}"/>
                </a:ext>
              </a:extLst>
            </p:cNvPr>
            <p:cNvSpPr>
              <a:spLocks noEditPoints="1"/>
            </p:cNvSpPr>
            <p:nvPr/>
          </p:nvSpPr>
          <p:spPr bwMode="auto">
            <a:xfrm>
              <a:off x="663" y="462"/>
              <a:ext cx="296" cy="297"/>
            </a:xfrm>
            <a:custGeom>
              <a:avLst/>
              <a:gdLst>
                <a:gd name="T0" fmla="*/ 2237 w 2363"/>
                <a:gd name="T1" fmla="*/ 1182 h 2364"/>
                <a:gd name="T2" fmla="*/ 2237 w 2363"/>
                <a:gd name="T3" fmla="*/ 1182 h 2364"/>
                <a:gd name="T4" fmla="*/ 1181 w 2363"/>
                <a:gd name="T5" fmla="*/ 2238 h 2364"/>
                <a:gd name="T6" fmla="*/ 125 w 2363"/>
                <a:gd name="T7" fmla="*/ 1182 h 2364"/>
                <a:gd name="T8" fmla="*/ 1181 w 2363"/>
                <a:gd name="T9" fmla="*/ 126 h 2364"/>
                <a:gd name="T10" fmla="*/ 2237 w 2363"/>
                <a:gd name="T11" fmla="*/ 1182 h 2364"/>
                <a:gd name="T12" fmla="*/ 2237 w 2363"/>
                <a:gd name="T13" fmla="*/ 1182 h 2364"/>
                <a:gd name="T14" fmla="*/ 1181 w 2363"/>
                <a:gd name="T15" fmla="*/ 0 h 2364"/>
                <a:gd name="T16" fmla="*/ 1181 w 2363"/>
                <a:gd name="T17" fmla="*/ 0 h 2364"/>
                <a:gd name="T18" fmla="*/ 0 w 2363"/>
                <a:gd name="T19" fmla="*/ 1182 h 2364"/>
                <a:gd name="T20" fmla="*/ 1181 w 2363"/>
                <a:gd name="T21" fmla="*/ 2364 h 2364"/>
                <a:gd name="T22" fmla="*/ 2363 w 2363"/>
                <a:gd name="T23" fmla="*/ 1182 h 2364"/>
                <a:gd name="T24" fmla="*/ 1181 w 2363"/>
                <a:gd name="T25" fmla="*/ 0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3" h="2364">
                  <a:moveTo>
                    <a:pt x="2237" y="1182"/>
                  </a:moveTo>
                  <a:lnTo>
                    <a:pt x="2237" y="1182"/>
                  </a:lnTo>
                  <a:cubicBezTo>
                    <a:pt x="2237" y="1764"/>
                    <a:pt x="1763" y="2238"/>
                    <a:pt x="1181" y="2238"/>
                  </a:cubicBezTo>
                  <a:cubicBezTo>
                    <a:pt x="599" y="2238"/>
                    <a:pt x="125" y="1764"/>
                    <a:pt x="125" y="1182"/>
                  </a:cubicBezTo>
                  <a:cubicBezTo>
                    <a:pt x="125" y="600"/>
                    <a:pt x="599" y="126"/>
                    <a:pt x="1181" y="126"/>
                  </a:cubicBezTo>
                  <a:cubicBezTo>
                    <a:pt x="1763" y="126"/>
                    <a:pt x="2237" y="600"/>
                    <a:pt x="2237" y="1182"/>
                  </a:cubicBezTo>
                  <a:lnTo>
                    <a:pt x="2237" y="1182"/>
                  </a:lnTo>
                  <a:close/>
                  <a:moveTo>
                    <a:pt x="1181" y="0"/>
                  </a:moveTo>
                  <a:lnTo>
                    <a:pt x="1181" y="0"/>
                  </a:lnTo>
                  <a:cubicBezTo>
                    <a:pt x="530" y="0"/>
                    <a:pt x="0" y="530"/>
                    <a:pt x="0" y="1182"/>
                  </a:cubicBezTo>
                  <a:cubicBezTo>
                    <a:pt x="0" y="1833"/>
                    <a:pt x="530" y="2364"/>
                    <a:pt x="1181" y="2364"/>
                  </a:cubicBezTo>
                  <a:cubicBezTo>
                    <a:pt x="1833" y="2364"/>
                    <a:pt x="2363" y="1833"/>
                    <a:pt x="2363" y="1182"/>
                  </a:cubicBezTo>
                  <a:cubicBezTo>
                    <a:pt x="2363" y="530"/>
                    <a:pt x="1833" y="0"/>
                    <a:pt x="1181" y="0"/>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9">
              <a:extLst>
                <a:ext uri="{FF2B5EF4-FFF2-40B4-BE49-F238E27FC236}">
                  <a16:creationId xmlns:a16="http://schemas.microsoft.com/office/drawing/2014/main" id="{FCAC806E-944B-1C21-5ECB-A11CE141C6A8}"/>
                </a:ext>
              </a:extLst>
            </p:cNvPr>
            <p:cNvSpPr>
              <a:spLocks/>
            </p:cNvSpPr>
            <p:nvPr/>
          </p:nvSpPr>
          <p:spPr bwMode="auto">
            <a:xfrm>
              <a:off x="708" y="535"/>
              <a:ext cx="141" cy="179"/>
            </a:xfrm>
            <a:custGeom>
              <a:avLst/>
              <a:gdLst>
                <a:gd name="T0" fmla="*/ 923 w 1119"/>
                <a:gd name="T1" fmla="*/ 1019 h 1418"/>
                <a:gd name="T2" fmla="*/ 923 w 1119"/>
                <a:gd name="T3" fmla="*/ 1019 h 1418"/>
                <a:gd name="T4" fmla="*/ 891 w 1119"/>
                <a:gd name="T5" fmla="*/ 1021 h 1418"/>
                <a:gd name="T6" fmla="*/ 803 w 1119"/>
                <a:gd name="T7" fmla="*/ 1028 h 1418"/>
                <a:gd name="T8" fmla="*/ 146 w 1119"/>
                <a:gd name="T9" fmla="*/ 371 h 1418"/>
                <a:gd name="T10" fmla="*/ 260 w 1119"/>
                <a:gd name="T11" fmla="*/ 3 h 1418"/>
                <a:gd name="T12" fmla="*/ 260 w 1119"/>
                <a:gd name="T13" fmla="*/ 1 h 1418"/>
                <a:gd name="T14" fmla="*/ 259 w 1119"/>
                <a:gd name="T15" fmla="*/ 1 h 1418"/>
                <a:gd name="T16" fmla="*/ 0 w 1119"/>
                <a:gd name="T17" fmla="*/ 599 h 1418"/>
                <a:gd name="T18" fmla="*/ 819 w 1119"/>
                <a:gd name="T19" fmla="*/ 1418 h 1418"/>
                <a:gd name="T20" fmla="*/ 957 w 1119"/>
                <a:gd name="T21" fmla="*/ 1407 h 1418"/>
                <a:gd name="T22" fmla="*/ 957 w 1119"/>
                <a:gd name="T23" fmla="*/ 1407 h 1418"/>
                <a:gd name="T24" fmla="*/ 1119 w 1119"/>
                <a:gd name="T25" fmla="*/ 1214 h 1418"/>
                <a:gd name="T26" fmla="*/ 923 w 1119"/>
                <a:gd name="T27" fmla="*/ 1019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9" h="1418">
                  <a:moveTo>
                    <a:pt x="923" y="1019"/>
                  </a:moveTo>
                  <a:lnTo>
                    <a:pt x="923" y="1019"/>
                  </a:lnTo>
                  <a:cubicBezTo>
                    <a:pt x="912" y="1019"/>
                    <a:pt x="891" y="1021"/>
                    <a:pt x="891" y="1021"/>
                  </a:cubicBezTo>
                  <a:cubicBezTo>
                    <a:pt x="862" y="1025"/>
                    <a:pt x="833" y="1028"/>
                    <a:pt x="803" y="1028"/>
                  </a:cubicBezTo>
                  <a:cubicBezTo>
                    <a:pt x="440" y="1028"/>
                    <a:pt x="146" y="734"/>
                    <a:pt x="146" y="371"/>
                  </a:cubicBezTo>
                  <a:cubicBezTo>
                    <a:pt x="146" y="234"/>
                    <a:pt x="189" y="108"/>
                    <a:pt x="260" y="3"/>
                  </a:cubicBezTo>
                  <a:cubicBezTo>
                    <a:pt x="260" y="3"/>
                    <a:pt x="261" y="2"/>
                    <a:pt x="260" y="1"/>
                  </a:cubicBezTo>
                  <a:cubicBezTo>
                    <a:pt x="260" y="0"/>
                    <a:pt x="259" y="1"/>
                    <a:pt x="259" y="1"/>
                  </a:cubicBezTo>
                  <a:cubicBezTo>
                    <a:pt x="99" y="151"/>
                    <a:pt x="0" y="363"/>
                    <a:pt x="0" y="599"/>
                  </a:cubicBezTo>
                  <a:cubicBezTo>
                    <a:pt x="0" y="1051"/>
                    <a:pt x="366" y="1418"/>
                    <a:pt x="819" y="1418"/>
                  </a:cubicBezTo>
                  <a:cubicBezTo>
                    <a:pt x="866" y="1418"/>
                    <a:pt x="912" y="1414"/>
                    <a:pt x="957" y="1407"/>
                  </a:cubicBezTo>
                  <a:lnTo>
                    <a:pt x="957" y="1407"/>
                  </a:lnTo>
                  <a:cubicBezTo>
                    <a:pt x="1049" y="1391"/>
                    <a:pt x="1119" y="1310"/>
                    <a:pt x="1119" y="1214"/>
                  </a:cubicBezTo>
                  <a:cubicBezTo>
                    <a:pt x="1119" y="1106"/>
                    <a:pt x="1031" y="1019"/>
                    <a:pt x="923" y="1019"/>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0">
              <a:extLst>
                <a:ext uri="{FF2B5EF4-FFF2-40B4-BE49-F238E27FC236}">
                  <a16:creationId xmlns:a16="http://schemas.microsoft.com/office/drawing/2014/main" id="{FD4EDB09-E574-6D38-12D3-58B6017B5B91}"/>
                </a:ext>
              </a:extLst>
            </p:cNvPr>
            <p:cNvSpPr>
              <a:spLocks/>
            </p:cNvSpPr>
            <p:nvPr/>
          </p:nvSpPr>
          <p:spPr bwMode="auto">
            <a:xfrm>
              <a:off x="1036" y="539"/>
              <a:ext cx="111" cy="142"/>
            </a:xfrm>
            <a:custGeom>
              <a:avLst/>
              <a:gdLst>
                <a:gd name="T0" fmla="*/ 341 w 881"/>
                <a:gd name="T1" fmla="*/ 1128 h 1128"/>
                <a:gd name="T2" fmla="*/ 341 w 881"/>
                <a:gd name="T3" fmla="*/ 1128 h 1128"/>
                <a:gd name="T4" fmla="*/ 341 w 881"/>
                <a:gd name="T5" fmla="*/ 174 h 1128"/>
                <a:gd name="T6" fmla="*/ 0 w 881"/>
                <a:gd name="T7" fmla="*/ 174 h 1128"/>
                <a:gd name="T8" fmla="*/ 0 w 881"/>
                <a:gd name="T9" fmla="*/ 0 h 1128"/>
                <a:gd name="T10" fmla="*/ 881 w 881"/>
                <a:gd name="T11" fmla="*/ 0 h 1128"/>
                <a:gd name="T12" fmla="*/ 881 w 881"/>
                <a:gd name="T13" fmla="*/ 174 h 1128"/>
                <a:gd name="T14" fmla="*/ 539 w 881"/>
                <a:gd name="T15" fmla="*/ 174 h 1128"/>
                <a:gd name="T16" fmla="*/ 539 w 881"/>
                <a:gd name="T17" fmla="*/ 1128 h 1128"/>
                <a:gd name="T18" fmla="*/ 341 w 881"/>
                <a:gd name="T19"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1128">
                  <a:moveTo>
                    <a:pt x="341" y="1128"/>
                  </a:moveTo>
                  <a:lnTo>
                    <a:pt x="341" y="1128"/>
                  </a:lnTo>
                  <a:lnTo>
                    <a:pt x="341" y="174"/>
                  </a:lnTo>
                  <a:lnTo>
                    <a:pt x="0" y="174"/>
                  </a:lnTo>
                  <a:lnTo>
                    <a:pt x="0" y="0"/>
                  </a:lnTo>
                  <a:lnTo>
                    <a:pt x="881" y="0"/>
                  </a:lnTo>
                  <a:lnTo>
                    <a:pt x="881" y="174"/>
                  </a:lnTo>
                  <a:lnTo>
                    <a:pt x="539" y="174"/>
                  </a:lnTo>
                  <a:lnTo>
                    <a:pt x="539" y="1128"/>
                  </a:lnTo>
                  <a:lnTo>
                    <a:pt x="341"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1">
              <a:extLst>
                <a:ext uri="{FF2B5EF4-FFF2-40B4-BE49-F238E27FC236}">
                  <a16:creationId xmlns:a16="http://schemas.microsoft.com/office/drawing/2014/main" id="{FE7C9A8B-0186-6B7E-70D1-F8C432FA809C}"/>
                </a:ext>
              </a:extLst>
            </p:cNvPr>
            <p:cNvSpPr>
              <a:spLocks noEditPoints="1"/>
            </p:cNvSpPr>
            <p:nvPr/>
          </p:nvSpPr>
          <p:spPr bwMode="auto">
            <a:xfrm>
              <a:off x="1165" y="539"/>
              <a:ext cx="126" cy="142"/>
            </a:xfrm>
            <a:custGeom>
              <a:avLst/>
              <a:gdLst>
                <a:gd name="T0" fmla="*/ 197 w 1009"/>
                <a:gd name="T1" fmla="*/ 954 h 1128"/>
                <a:gd name="T2" fmla="*/ 197 w 1009"/>
                <a:gd name="T3" fmla="*/ 954 h 1128"/>
                <a:gd name="T4" fmla="*/ 419 w 1009"/>
                <a:gd name="T5" fmla="*/ 954 h 1128"/>
                <a:gd name="T6" fmla="*/ 806 w 1009"/>
                <a:gd name="T7" fmla="*/ 565 h 1128"/>
                <a:gd name="T8" fmla="*/ 419 w 1009"/>
                <a:gd name="T9" fmla="*/ 174 h 1128"/>
                <a:gd name="T10" fmla="*/ 197 w 1009"/>
                <a:gd name="T11" fmla="*/ 174 h 1128"/>
                <a:gd name="T12" fmla="*/ 197 w 1009"/>
                <a:gd name="T13" fmla="*/ 954 h 1128"/>
                <a:gd name="T14" fmla="*/ 197 w 1009"/>
                <a:gd name="T15" fmla="*/ 954 h 1128"/>
                <a:gd name="T16" fmla="*/ 0 w 1009"/>
                <a:gd name="T17" fmla="*/ 1128 h 1128"/>
                <a:gd name="T18" fmla="*/ 0 w 1009"/>
                <a:gd name="T19" fmla="*/ 1128 h 1128"/>
                <a:gd name="T20" fmla="*/ 0 w 1009"/>
                <a:gd name="T21" fmla="*/ 0 h 1128"/>
                <a:gd name="T22" fmla="*/ 419 w 1009"/>
                <a:gd name="T23" fmla="*/ 0 h 1128"/>
                <a:gd name="T24" fmla="*/ 1009 w 1009"/>
                <a:gd name="T25" fmla="*/ 565 h 1128"/>
                <a:gd name="T26" fmla="*/ 419 w 1009"/>
                <a:gd name="T27" fmla="*/ 1128 h 1128"/>
                <a:gd name="T28" fmla="*/ 0 w 1009"/>
                <a:gd name="T29"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9" h="1128">
                  <a:moveTo>
                    <a:pt x="197" y="954"/>
                  </a:moveTo>
                  <a:lnTo>
                    <a:pt x="197" y="954"/>
                  </a:lnTo>
                  <a:lnTo>
                    <a:pt x="419" y="954"/>
                  </a:lnTo>
                  <a:cubicBezTo>
                    <a:pt x="664" y="954"/>
                    <a:pt x="806" y="778"/>
                    <a:pt x="806" y="565"/>
                  </a:cubicBezTo>
                  <a:cubicBezTo>
                    <a:pt x="806" y="347"/>
                    <a:pt x="671" y="174"/>
                    <a:pt x="419" y="174"/>
                  </a:cubicBezTo>
                  <a:lnTo>
                    <a:pt x="197" y="174"/>
                  </a:lnTo>
                  <a:lnTo>
                    <a:pt x="197" y="954"/>
                  </a:lnTo>
                  <a:lnTo>
                    <a:pt x="197" y="954"/>
                  </a:lnTo>
                  <a:close/>
                  <a:moveTo>
                    <a:pt x="0" y="1128"/>
                  </a:moveTo>
                  <a:lnTo>
                    <a:pt x="0" y="1128"/>
                  </a:lnTo>
                  <a:lnTo>
                    <a:pt x="0" y="0"/>
                  </a:lnTo>
                  <a:lnTo>
                    <a:pt x="419" y="0"/>
                  </a:lnTo>
                  <a:cubicBezTo>
                    <a:pt x="771" y="0"/>
                    <a:pt x="1009" y="233"/>
                    <a:pt x="1009" y="565"/>
                  </a:cubicBezTo>
                  <a:cubicBezTo>
                    <a:pt x="1009" y="896"/>
                    <a:pt x="771" y="1128"/>
                    <a:pt x="419" y="1128"/>
                  </a:cubicBezTo>
                  <a:lnTo>
                    <a:pt x="0"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A3A818BE-A87D-19C5-BFC0-CECE053CB254}"/>
                </a:ext>
              </a:extLst>
            </p:cNvPr>
            <p:cNvSpPr>
              <a:spLocks/>
            </p:cNvSpPr>
            <p:nvPr/>
          </p:nvSpPr>
          <p:spPr bwMode="auto">
            <a:xfrm>
              <a:off x="1368" y="537"/>
              <a:ext cx="111" cy="147"/>
            </a:xfrm>
            <a:custGeom>
              <a:avLst/>
              <a:gdLst>
                <a:gd name="T0" fmla="*/ 102 w 886"/>
                <a:gd name="T1" fmla="*/ 834 h 1165"/>
                <a:gd name="T2" fmla="*/ 102 w 886"/>
                <a:gd name="T3" fmla="*/ 834 h 1165"/>
                <a:gd name="T4" fmla="*/ 459 w 886"/>
                <a:gd name="T5" fmla="*/ 989 h 1165"/>
                <a:gd name="T6" fmla="*/ 685 w 886"/>
                <a:gd name="T7" fmla="*/ 835 h 1165"/>
                <a:gd name="T8" fmla="*/ 428 w 886"/>
                <a:gd name="T9" fmla="*/ 668 h 1165"/>
                <a:gd name="T10" fmla="*/ 27 w 886"/>
                <a:gd name="T11" fmla="*/ 330 h 1165"/>
                <a:gd name="T12" fmla="*/ 438 w 886"/>
                <a:gd name="T13" fmla="*/ 0 h 1165"/>
                <a:gd name="T14" fmla="*/ 848 w 886"/>
                <a:gd name="T15" fmla="*/ 145 h 1165"/>
                <a:gd name="T16" fmla="*/ 748 w 886"/>
                <a:gd name="T17" fmla="*/ 304 h 1165"/>
                <a:gd name="T18" fmla="*/ 421 w 886"/>
                <a:gd name="T19" fmla="*/ 176 h 1165"/>
                <a:gd name="T20" fmla="*/ 230 w 886"/>
                <a:gd name="T21" fmla="*/ 316 h 1165"/>
                <a:gd name="T22" fmla="*/ 479 w 886"/>
                <a:gd name="T23" fmla="*/ 467 h 1165"/>
                <a:gd name="T24" fmla="*/ 886 w 886"/>
                <a:gd name="T25" fmla="*/ 817 h 1165"/>
                <a:gd name="T26" fmla="*/ 450 w 886"/>
                <a:gd name="T27" fmla="*/ 1165 h 1165"/>
                <a:gd name="T28" fmla="*/ 0 w 886"/>
                <a:gd name="T29" fmla="*/ 994 h 1165"/>
                <a:gd name="T30" fmla="*/ 102 w 886"/>
                <a:gd name="T31" fmla="*/ 834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6" h="1165">
                  <a:moveTo>
                    <a:pt x="102" y="834"/>
                  </a:moveTo>
                  <a:lnTo>
                    <a:pt x="102" y="834"/>
                  </a:lnTo>
                  <a:cubicBezTo>
                    <a:pt x="180" y="917"/>
                    <a:pt x="301" y="989"/>
                    <a:pt x="459" y="989"/>
                  </a:cubicBezTo>
                  <a:cubicBezTo>
                    <a:pt x="621" y="989"/>
                    <a:pt x="685" y="910"/>
                    <a:pt x="685" y="835"/>
                  </a:cubicBezTo>
                  <a:cubicBezTo>
                    <a:pt x="685" y="734"/>
                    <a:pt x="565" y="704"/>
                    <a:pt x="428" y="668"/>
                  </a:cubicBezTo>
                  <a:cubicBezTo>
                    <a:pt x="244" y="622"/>
                    <a:pt x="27" y="568"/>
                    <a:pt x="27" y="330"/>
                  </a:cubicBezTo>
                  <a:cubicBezTo>
                    <a:pt x="27" y="144"/>
                    <a:pt x="191" y="0"/>
                    <a:pt x="438" y="0"/>
                  </a:cubicBezTo>
                  <a:cubicBezTo>
                    <a:pt x="607" y="0"/>
                    <a:pt x="744" y="51"/>
                    <a:pt x="848" y="145"/>
                  </a:cubicBezTo>
                  <a:lnTo>
                    <a:pt x="748" y="304"/>
                  </a:lnTo>
                  <a:cubicBezTo>
                    <a:pt x="660" y="217"/>
                    <a:pt x="540" y="176"/>
                    <a:pt x="421" y="176"/>
                  </a:cubicBezTo>
                  <a:cubicBezTo>
                    <a:pt x="305" y="176"/>
                    <a:pt x="230" y="232"/>
                    <a:pt x="230" y="316"/>
                  </a:cubicBezTo>
                  <a:cubicBezTo>
                    <a:pt x="230" y="404"/>
                    <a:pt x="345" y="433"/>
                    <a:pt x="479" y="467"/>
                  </a:cubicBezTo>
                  <a:cubicBezTo>
                    <a:pt x="665" y="514"/>
                    <a:pt x="886" y="572"/>
                    <a:pt x="886" y="817"/>
                  </a:cubicBezTo>
                  <a:cubicBezTo>
                    <a:pt x="886" y="1005"/>
                    <a:pt x="754" y="1165"/>
                    <a:pt x="450" y="1165"/>
                  </a:cubicBezTo>
                  <a:cubicBezTo>
                    <a:pt x="247" y="1165"/>
                    <a:pt x="99" y="1096"/>
                    <a:pt x="0" y="994"/>
                  </a:cubicBezTo>
                  <a:lnTo>
                    <a:pt x="102" y="834"/>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4E2EF82E-CF19-A80B-2C46-962B886FB21D}"/>
                </a:ext>
              </a:extLst>
            </p:cNvPr>
            <p:cNvSpPr>
              <a:spLocks/>
            </p:cNvSpPr>
            <p:nvPr/>
          </p:nvSpPr>
          <p:spPr bwMode="auto">
            <a:xfrm>
              <a:off x="1485" y="539"/>
              <a:ext cx="134" cy="142"/>
            </a:xfrm>
            <a:custGeom>
              <a:avLst/>
              <a:gdLst>
                <a:gd name="T0" fmla="*/ 438 w 1072"/>
                <a:gd name="T1" fmla="*/ 1128 h 1128"/>
                <a:gd name="T2" fmla="*/ 438 w 1072"/>
                <a:gd name="T3" fmla="*/ 1128 h 1128"/>
                <a:gd name="T4" fmla="*/ 438 w 1072"/>
                <a:gd name="T5" fmla="*/ 659 h 1128"/>
                <a:gd name="T6" fmla="*/ 0 w 1072"/>
                <a:gd name="T7" fmla="*/ 0 h 1128"/>
                <a:gd name="T8" fmla="*/ 226 w 1072"/>
                <a:gd name="T9" fmla="*/ 0 h 1128"/>
                <a:gd name="T10" fmla="*/ 537 w 1072"/>
                <a:gd name="T11" fmla="*/ 484 h 1128"/>
                <a:gd name="T12" fmla="*/ 845 w 1072"/>
                <a:gd name="T13" fmla="*/ 0 h 1128"/>
                <a:gd name="T14" fmla="*/ 1072 w 1072"/>
                <a:gd name="T15" fmla="*/ 0 h 1128"/>
                <a:gd name="T16" fmla="*/ 636 w 1072"/>
                <a:gd name="T17" fmla="*/ 659 h 1128"/>
                <a:gd name="T18" fmla="*/ 636 w 1072"/>
                <a:gd name="T19" fmla="*/ 1128 h 1128"/>
                <a:gd name="T20" fmla="*/ 438 w 1072"/>
                <a:gd name="T21"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1128">
                  <a:moveTo>
                    <a:pt x="438" y="1128"/>
                  </a:moveTo>
                  <a:lnTo>
                    <a:pt x="438" y="1128"/>
                  </a:lnTo>
                  <a:lnTo>
                    <a:pt x="438" y="659"/>
                  </a:lnTo>
                  <a:lnTo>
                    <a:pt x="0" y="0"/>
                  </a:lnTo>
                  <a:lnTo>
                    <a:pt x="226" y="0"/>
                  </a:lnTo>
                  <a:lnTo>
                    <a:pt x="537" y="484"/>
                  </a:lnTo>
                  <a:lnTo>
                    <a:pt x="845" y="0"/>
                  </a:lnTo>
                  <a:lnTo>
                    <a:pt x="1072" y="0"/>
                  </a:lnTo>
                  <a:lnTo>
                    <a:pt x="636" y="659"/>
                  </a:lnTo>
                  <a:lnTo>
                    <a:pt x="636" y="1128"/>
                  </a:lnTo>
                  <a:lnTo>
                    <a:pt x="438"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4">
              <a:extLst>
                <a:ext uri="{FF2B5EF4-FFF2-40B4-BE49-F238E27FC236}">
                  <a16:creationId xmlns:a16="http://schemas.microsoft.com/office/drawing/2014/main" id="{32B727B2-0A7C-65C4-8CBD-63CF7D70F97F}"/>
                </a:ext>
              </a:extLst>
            </p:cNvPr>
            <p:cNvSpPr>
              <a:spLocks/>
            </p:cNvSpPr>
            <p:nvPr/>
          </p:nvSpPr>
          <p:spPr bwMode="auto">
            <a:xfrm>
              <a:off x="1635" y="539"/>
              <a:ext cx="123" cy="142"/>
            </a:xfrm>
            <a:custGeom>
              <a:avLst/>
              <a:gdLst>
                <a:gd name="T0" fmla="*/ 786 w 977"/>
                <a:gd name="T1" fmla="*/ 1128 h 1128"/>
                <a:gd name="T2" fmla="*/ 786 w 977"/>
                <a:gd name="T3" fmla="*/ 1128 h 1128"/>
                <a:gd name="T4" fmla="*/ 198 w 977"/>
                <a:gd name="T5" fmla="*/ 306 h 1128"/>
                <a:gd name="T6" fmla="*/ 198 w 977"/>
                <a:gd name="T7" fmla="*/ 1128 h 1128"/>
                <a:gd name="T8" fmla="*/ 0 w 977"/>
                <a:gd name="T9" fmla="*/ 1128 h 1128"/>
                <a:gd name="T10" fmla="*/ 0 w 977"/>
                <a:gd name="T11" fmla="*/ 0 h 1128"/>
                <a:gd name="T12" fmla="*/ 203 w 977"/>
                <a:gd name="T13" fmla="*/ 0 h 1128"/>
                <a:gd name="T14" fmla="*/ 779 w 977"/>
                <a:gd name="T15" fmla="*/ 800 h 1128"/>
                <a:gd name="T16" fmla="*/ 779 w 977"/>
                <a:gd name="T17" fmla="*/ 0 h 1128"/>
                <a:gd name="T18" fmla="*/ 977 w 977"/>
                <a:gd name="T19" fmla="*/ 0 h 1128"/>
                <a:gd name="T20" fmla="*/ 977 w 977"/>
                <a:gd name="T21" fmla="*/ 1128 h 1128"/>
                <a:gd name="T22" fmla="*/ 786 w 977"/>
                <a:gd name="T23"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1128">
                  <a:moveTo>
                    <a:pt x="786" y="1128"/>
                  </a:moveTo>
                  <a:lnTo>
                    <a:pt x="786" y="1128"/>
                  </a:lnTo>
                  <a:lnTo>
                    <a:pt x="198" y="306"/>
                  </a:lnTo>
                  <a:lnTo>
                    <a:pt x="198" y="1128"/>
                  </a:lnTo>
                  <a:lnTo>
                    <a:pt x="0" y="1128"/>
                  </a:lnTo>
                  <a:lnTo>
                    <a:pt x="0" y="0"/>
                  </a:lnTo>
                  <a:lnTo>
                    <a:pt x="203" y="0"/>
                  </a:lnTo>
                  <a:lnTo>
                    <a:pt x="779" y="800"/>
                  </a:lnTo>
                  <a:lnTo>
                    <a:pt x="779" y="0"/>
                  </a:lnTo>
                  <a:lnTo>
                    <a:pt x="977" y="0"/>
                  </a:lnTo>
                  <a:lnTo>
                    <a:pt x="977" y="1128"/>
                  </a:lnTo>
                  <a:lnTo>
                    <a:pt x="786"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5">
              <a:extLst>
                <a:ext uri="{FF2B5EF4-FFF2-40B4-BE49-F238E27FC236}">
                  <a16:creationId xmlns:a16="http://schemas.microsoft.com/office/drawing/2014/main" id="{E1C85171-747E-11FC-CA41-67D19B27AC8D}"/>
                </a:ext>
              </a:extLst>
            </p:cNvPr>
            <p:cNvSpPr>
              <a:spLocks/>
            </p:cNvSpPr>
            <p:nvPr/>
          </p:nvSpPr>
          <p:spPr bwMode="auto">
            <a:xfrm>
              <a:off x="1789" y="539"/>
              <a:ext cx="123" cy="142"/>
            </a:xfrm>
            <a:custGeom>
              <a:avLst/>
              <a:gdLst>
                <a:gd name="T0" fmla="*/ 787 w 978"/>
                <a:gd name="T1" fmla="*/ 1128 h 1128"/>
                <a:gd name="T2" fmla="*/ 787 w 978"/>
                <a:gd name="T3" fmla="*/ 1128 h 1128"/>
                <a:gd name="T4" fmla="*/ 198 w 978"/>
                <a:gd name="T5" fmla="*/ 306 h 1128"/>
                <a:gd name="T6" fmla="*/ 198 w 978"/>
                <a:gd name="T7" fmla="*/ 1128 h 1128"/>
                <a:gd name="T8" fmla="*/ 0 w 978"/>
                <a:gd name="T9" fmla="*/ 1128 h 1128"/>
                <a:gd name="T10" fmla="*/ 0 w 978"/>
                <a:gd name="T11" fmla="*/ 0 h 1128"/>
                <a:gd name="T12" fmla="*/ 203 w 978"/>
                <a:gd name="T13" fmla="*/ 0 h 1128"/>
                <a:gd name="T14" fmla="*/ 780 w 978"/>
                <a:gd name="T15" fmla="*/ 800 h 1128"/>
                <a:gd name="T16" fmla="*/ 780 w 978"/>
                <a:gd name="T17" fmla="*/ 0 h 1128"/>
                <a:gd name="T18" fmla="*/ 978 w 978"/>
                <a:gd name="T19" fmla="*/ 0 h 1128"/>
                <a:gd name="T20" fmla="*/ 978 w 978"/>
                <a:gd name="T21" fmla="*/ 1128 h 1128"/>
                <a:gd name="T22" fmla="*/ 787 w 978"/>
                <a:gd name="T23"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8" h="1128">
                  <a:moveTo>
                    <a:pt x="787" y="1128"/>
                  </a:moveTo>
                  <a:lnTo>
                    <a:pt x="787" y="1128"/>
                  </a:lnTo>
                  <a:lnTo>
                    <a:pt x="198" y="306"/>
                  </a:lnTo>
                  <a:lnTo>
                    <a:pt x="198" y="1128"/>
                  </a:lnTo>
                  <a:lnTo>
                    <a:pt x="0" y="1128"/>
                  </a:lnTo>
                  <a:lnTo>
                    <a:pt x="0" y="0"/>
                  </a:lnTo>
                  <a:lnTo>
                    <a:pt x="203" y="0"/>
                  </a:lnTo>
                  <a:lnTo>
                    <a:pt x="780" y="800"/>
                  </a:lnTo>
                  <a:lnTo>
                    <a:pt x="780" y="0"/>
                  </a:lnTo>
                  <a:lnTo>
                    <a:pt x="978" y="0"/>
                  </a:lnTo>
                  <a:lnTo>
                    <a:pt x="978" y="1128"/>
                  </a:lnTo>
                  <a:lnTo>
                    <a:pt x="787"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6">
              <a:extLst>
                <a:ext uri="{FF2B5EF4-FFF2-40B4-BE49-F238E27FC236}">
                  <a16:creationId xmlns:a16="http://schemas.microsoft.com/office/drawing/2014/main" id="{EFC5FA7A-728F-B8DC-3382-935BD6E280E3}"/>
                </a:ext>
              </a:extLst>
            </p:cNvPr>
            <p:cNvSpPr>
              <a:spLocks/>
            </p:cNvSpPr>
            <p:nvPr/>
          </p:nvSpPr>
          <p:spPr bwMode="auto">
            <a:xfrm>
              <a:off x="1943" y="539"/>
              <a:ext cx="97" cy="142"/>
            </a:xfrm>
            <a:custGeom>
              <a:avLst/>
              <a:gdLst>
                <a:gd name="T0" fmla="*/ 0 w 773"/>
                <a:gd name="T1" fmla="*/ 1128 h 1128"/>
                <a:gd name="T2" fmla="*/ 0 w 773"/>
                <a:gd name="T3" fmla="*/ 1128 h 1128"/>
                <a:gd name="T4" fmla="*/ 0 w 773"/>
                <a:gd name="T5" fmla="*/ 0 h 1128"/>
                <a:gd name="T6" fmla="*/ 773 w 773"/>
                <a:gd name="T7" fmla="*/ 0 h 1128"/>
                <a:gd name="T8" fmla="*/ 773 w 773"/>
                <a:gd name="T9" fmla="*/ 174 h 1128"/>
                <a:gd name="T10" fmla="*/ 198 w 773"/>
                <a:gd name="T11" fmla="*/ 174 h 1128"/>
                <a:gd name="T12" fmla="*/ 198 w 773"/>
                <a:gd name="T13" fmla="*/ 467 h 1128"/>
                <a:gd name="T14" fmla="*/ 761 w 773"/>
                <a:gd name="T15" fmla="*/ 467 h 1128"/>
                <a:gd name="T16" fmla="*/ 761 w 773"/>
                <a:gd name="T17" fmla="*/ 641 h 1128"/>
                <a:gd name="T18" fmla="*/ 198 w 773"/>
                <a:gd name="T19" fmla="*/ 641 h 1128"/>
                <a:gd name="T20" fmla="*/ 198 w 773"/>
                <a:gd name="T21" fmla="*/ 954 h 1128"/>
                <a:gd name="T22" fmla="*/ 773 w 773"/>
                <a:gd name="T23" fmla="*/ 954 h 1128"/>
                <a:gd name="T24" fmla="*/ 773 w 773"/>
                <a:gd name="T25" fmla="*/ 1128 h 1128"/>
                <a:gd name="T26" fmla="*/ 0 w 773"/>
                <a:gd name="T27"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3" h="1128">
                  <a:moveTo>
                    <a:pt x="0" y="1128"/>
                  </a:moveTo>
                  <a:lnTo>
                    <a:pt x="0" y="1128"/>
                  </a:lnTo>
                  <a:lnTo>
                    <a:pt x="0" y="0"/>
                  </a:lnTo>
                  <a:lnTo>
                    <a:pt x="773" y="0"/>
                  </a:lnTo>
                  <a:lnTo>
                    <a:pt x="773" y="174"/>
                  </a:lnTo>
                  <a:lnTo>
                    <a:pt x="198" y="174"/>
                  </a:lnTo>
                  <a:lnTo>
                    <a:pt x="198" y="467"/>
                  </a:lnTo>
                  <a:lnTo>
                    <a:pt x="761" y="467"/>
                  </a:lnTo>
                  <a:lnTo>
                    <a:pt x="761" y="641"/>
                  </a:lnTo>
                  <a:lnTo>
                    <a:pt x="198" y="641"/>
                  </a:lnTo>
                  <a:lnTo>
                    <a:pt x="198" y="954"/>
                  </a:lnTo>
                  <a:lnTo>
                    <a:pt x="773" y="954"/>
                  </a:lnTo>
                  <a:lnTo>
                    <a:pt x="773" y="1128"/>
                  </a:lnTo>
                  <a:lnTo>
                    <a:pt x="0"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7">
              <a:extLst>
                <a:ext uri="{FF2B5EF4-FFF2-40B4-BE49-F238E27FC236}">
                  <a16:creationId xmlns:a16="http://schemas.microsoft.com/office/drawing/2014/main" id="{14A61731-AC7E-4DA2-7C36-03E9696B38FB}"/>
                </a:ext>
              </a:extLst>
            </p:cNvPr>
            <p:cNvSpPr>
              <a:spLocks/>
            </p:cNvSpPr>
            <p:nvPr/>
          </p:nvSpPr>
          <p:spPr bwMode="auto">
            <a:xfrm>
              <a:off x="2060" y="539"/>
              <a:ext cx="139" cy="142"/>
            </a:xfrm>
            <a:custGeom>
              <a:avLst/>
              <a:gdLst>
                <a:gd name="T0" fmla="*/ 869 w 1106"/>
                <a:gd name="T1" fmla="*/ 1128 h 1128"/>
                <a:gd name="T2" fmla="*/ 869 w 1106"/>
                <a:gd name="T3" fmla="*/ 1128 h 1128"/>
                <a:gd name="T4" fmla="*/ 553 w 1106"/>
                <a:gd name="T5" fmla="*/ 687 h 1128"/>
                <a:gd name="T6" fmla="*/ 237 w 1106"/>
                <a:gd name="T7" fmla="*/ 1128 h 1128"/>
                <a:gd name="T8" fmla="*/ 0 w 1106"/>
                <a:gd name="T9" fmla="*/ 1128 h 1128"/>
                <a:gd name="T10" fmla="*/ 423 w 1106"/>
                <a:gd name="T11" fmla="*/ 550 h 1128"/>
                <a:gd name="T12" fmla="*/ 25 w 1106"/>
                <a:gd name="T13" fmla="*/ 0 h 1128"/>
                <a:gd name="T14" fmla="*/ 262 w 1106"/>
                <a:gd name="T15" fmla="*/ 0 h 1128"/>
                <a:gd name="T16" fmla="*/ 553 w 1106"/>
                <a:gd name="T17" fmla="*/ 414 h 1128"/>
                <a:gd name="T18" fmla="*/ 842 w 1106"/>
                <a:gd name="T19" fmla="*/ 0 h 1128"/>
                <a:gd name="T20" fmla="*/ 1081 w 1106"/>
                <a:gd name="T21" fmla="*/ 0 h 1128"/>
                <a:gd name="T22" fmla="*/ 685 w 1106"/>
                <a:gd name="T23" fmla="*/ 548 h 1128"/>
                <a:gd name="T24" fmla="*/ 1106 w 1106"/>
                <a:gd name="T25" fmla="*/ 1128 h 1128"/>
                <a:gd name="T26" fmla="*/ 869 w 1106"/>
                <a:gd name="T27"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6" h="1128">
                  <a:moveTo>
                    <a:pt x="869" y="1128"/>
                  </a:moveTo>
                  <a:lnTo>
                    <a:pt x="869" y="1128"/>
                  </a:lnTo>
                  <a:lnTo>
                    <a:pt x="553" y="687"/>
                  </a:lnTo>
                  <a:lnTo>
                    <a:pt x="237" y="1128"/>
                  </a:lnTo>
                  <a:lnTo>
                    <a:pt x="0" y="1128"/>
                  </a:lnTo>
                  <a:lnTo>
                    <a:pt x="423" y="550"/>
                  </a:lnTo>
                  <a:lnTo>
                    <a:pt x="25" y="0"/>
                  </a:lnTo>
                  <a:lnTo>
                    <a:pt x="262" y="0"/>
                  </a:lnTo>
                  <a:lnTo>
                    <a:pt x="553" y="414"/>
                  </a:lnTo>
                  <a:lnTo>
                    <a:pt x="842" y="0"/>
                  </a:lnTo>
                  <a:lnTo>
                    <a:pt x="1081" y="0"/>
                  </a:lnTo>
                  <a:lnTo>
                    <a:pt x="685" y="548"/>
                  </a:lnTo>
                  <a:lnTo>
                    <a:pt x="1106" y="1128"/>
                  </a:lnTo>
                  <a:lnTo>
                    <a:pt x="869" y="1128"/>
                  </a:lnTo>
                  <a:close/>
                </a:path>
              </a:pathLst>
            </a:custGeom>
            <a:solidFill>
              <a:srgbClr val="1F535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1839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Only - White Bkgr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89E746-CA58-7241-B348-299A8B80945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46C375A3-6754-A643-BE7D-1492105DD237}"/>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id-ID"/>
          </a:p>
        </p:txBody>
      </p:sp>
    </p:spTree>
    <p:extLst>
      <p:ext uri="{BB962C8B-B14F-4D97-AF65-F5344CB8AC3E}">
        <p14:creationId xmlns:p14="http://schemas.microsoft.com/office/powerpoint/2010/main" val="389503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FF32D7-1D5C-9144-8C4D-CDCFE914D02C}"/>
              </a:ext>
            </a:extLst>
          </p:cNvPr>
          <p:cNvSpPr/>
          <p:nvPr userDrawn="1"/>
        </p:nvSpPr>
        <p:spPr>
          <a:xfrm>
            <a:off x="9595556" y="248356"/>
            <a:ext cx="225777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97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emf"/><Relationship Id="rId2" Type="http://schemas.openxmlformats.org/officeDocument/2006/relationships/slideLayout" Target="../slideLayouts/slideLayout17.xml"/><Relationship Id="rId16" Type="http://schemas.openxmlformats.org/officeDocument/2006/relationships/oleObject" Target="../embeddings/oleObject1.bin"/><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ags" Target="../tags/tag1.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F33515-0D52-DE4A-8DEC-EE5C7E123FE3}"/>
              </a:ext>
            </a:extLst>
          </p:cNvPr>
          <p:cNvSpPr>
            <a:spLocks noGrp="1"/>
          </p:cNvSpPr>
          <p:nvPr>
            <p:ph type="title"/>
          </p:nvPr>
        </p:nvSpPr>
        <p:spPr>
          <a:xfrm>
            <a:off x="957942" y="365125"/>
            <a:ext cx="1039585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5EEAE7-999B-454D-A099-6A62C95216C6}"/>
              </a:ext>
            </a:extLst>
          </p:cNvPr>
          <p:cNvSpPr>
            <a:spLocks noGrp="1"/>
          </p:cNvSpPr>
          <p:nvPr>
            <p:ph type="body" idx="1"/>
          </p:nvPr>
        </p:nvSpPr>
        <p:spPr>
          <a:xfrm>
            <a:off x="957942" y="1825625"/>
            <a:ext cx="10395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4EA12-ED44-C241-BB32-611F1AB5CE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CA4CE-DFA2-4D95-A1F9-0BDBE5F8B8FD}" type="datetime1">
              <a:rPr lang="cs-CZ" smtClean="0"/>
              <a:t>16.05.2023</a:t>
            </a:fld>
            <a:endParaRPr lang="en-US"/>
          </a:p>
        </p:txBody>
      </p:sp>
      <p:sp>
        <p:nvSpPr>
          <p:cNvPr id="5" name="Footer Placeholder 4">
            <a:extLst>
              <a:ext uri="{FF2B5EF4-FFF2-40B4-BE49-F238E27FC236}">
                <a16:creationId xmlns:a16="http://schemas.microsoft.com/office/drawing/2014/main" id="{19790AB7-7E0B-C946-825C-51442F4C0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358575-E8B4-944D-A323-71CA59F57E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A3B56-ECA4-F246-9394-58426C04E9F5}" type="slidenum">
              <a:rPr lang="en-US" smtClean="0"/>
              <a:pPr/>
              <a:t>‹#›</a:t>
            </a:fld>
            <a:endParaRPr lang="en-US"/>
          </a:p>
        </p:txBody>
      </p:sp>
    </p:spTree>
    <p:extLst>
      <p:ext uri="{BB962C8B-B14F-4D97-AF65-F5344CB8AC3E}">
        <p14:creationId xmlns:p14="http://schemas.microsoft.com/office/powerpoint/2010/main" val="3276242647"/>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70" r:id="rId3"/>
    <p:sldLayoutId id="2147483764" r:id="rId4"/>
    <p:sldLayoutId id="2147483841" r:id="rId5"/>
    <p:sldLayoutId id="2147483763" r:id="rId6"/>
    <p:sldLayoutId id="2147483842" r:id="rId7"/>
    <p:sldLayoutId id="2147483844" r:id="rId8"/>
    <p:sldLayoutId id="2147483769" r:id="rId9"/>
    <p:sldLayoutId id="2147483783" r:id="rId10"/>
    <p:sldLayoutId id="2147483845" r:id="rId11"/>
    <p:sldLayoutId id="2147483846" r:id="rId12"/>
    <p:sldLayoutId id="2147483861" r:id="rId13"/>
    <p:sldLayoutId id="2147483862" r:id="rId14"/>
    <p:sldLayoutId id="2147483863" r:id="rId15"/>
  </p:sldLayoutIdLst>
  <p:hf sldNum="0" hdr="0" ftr="0"/>
  <p:txStyles>
    <p:titleStyle>
      <a:lvl1pPr algn="l" defTabSz="914400" rtl="0" eaLnBrk="1" latinLnBrk="0" hangingPunct="1">
        <a:lnSpc>
          <a:spcPct val="90000"/>
        </a:lnSpc>
        <a:spcBef>
          <a:spcPct val="0"/>
        </a:spcBef>
        <a:buNone/>
        <a:defRPr sz="3200" b="1" i="0"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738"/>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5D0D0E9-868E-43DF-B857-6F3C4E1FD8B0}"/>
              </a:ext>
            </a:extLst>
          </p:cNvPr>
          <p:cNvGraphicFramePr>
            <a:graphicFrameLocks noChangeAspect="1"/>
          </p:cNvGraphicFramePr>
          <p:nvPr userDrawn="1">
            <p:custDataLst>
              <p:tags r:id="rId15"/>
            </p:custDataLst>
            <p:extLst>
              <p:ext uri="{D42A27DB-BD31-4B8C-83A1-F6EECF244321}">
                <p14:modId xmlns:p14="http://schemas.microsoft.com/office/powerpoint/2010/main" val="2378681478"/>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4" progId="TCLayout.ActiveDocument.1">
                  <p:embed/>
                </p:oleObj>
              </mc:Choice>
              <mc:Fallback>
                <p:oleObj name="think-cell Slide" r:id="rId16" imgW="395" imgH="394" progId="TCLayout.ActiveDocument.1">
                  <p:embed/>
                  <p:pic>
                    <p:nvPicPr>
                      <p:cNvPr id="5" name="Object 4" hidden="1">
                        <a:extLst>
                          <a:ext uri="{FF2B5EF4-FFF2-40B4-BE49-F238E27FC236}">
                            <a16:creationId xmlns:a16="http://schemas.microsoft.com/office/drawing/2014/main" id="{05D0D0E9-868E-43DF-B857-6F3C4E1FD8B0}"/>
                          </a:ext>
                        </a:extLst>
                      </p:cNvPr>
                      <p:cNvPicPr/>
                      <p:nvPr/>
                    </p:nvPicPr>
                    <p:blipFill>
                      <a:blip r:embed="rId17"/>
                      <a:stretch>
                        <a:fillRect/>
                      </a:stretch>
                    </p:blipFill>
                    <p:spPr>
                      <a:xfrm>
                        <a:off x="1589"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80001" y="228601"/>
            <a:ext cx="11233633" cy="738664"/>
          </a:xfrm>
          <a:prstGeom prst="rect">
            <a:avLst/>
          </a:prstGeom>
        </p:spPr>
        <p:txBody>
          <a:bodyPr vert="horz" wrap="square" lIns="0" tIns="0" rIns="0" bIns="0" rtlCol="0" anchor="t">
            <a:spAutoFit/>
          </a:bodyPr>
          <a:lstStyle/>
          <a:p>
            <a:r>
              <a:rPr lang="en-US"/>
              <a:t>Click to edit Master title style</a:t>
            </a:r>
          </a:p>
        </p:txBody>
      </p:sp>
      <p:sp>
        <p:nvSpPr>
          <p:cNvPr id="3" name="Text Placeholder 2"/>
          <p:cNvSpPr>
            <a:spLocks noGrp="1"/>
          </p:cNvSpPr>
          <p:nvPr>
            <p:ph type="body" idx="1"/>
          </p:nvPr>
        </p:nvSpPr>
        <p:spPr>
          <a:xfrm>
            <a:off x="480001" y="1358865"/>
            <a:ext cx="11233632" cy="410369"/>
          </a:xfrm>
          <a:prstGeom prst="rect">
            <a:avLst/>
          </a:prstGeom>
        </p:spPr>
        <p:txBody>
          <a:bodyPr vert="horz" wrap="square" lIns="0" tIns="0" rIns="0" bIns="0" rtlCol="0">
            <a:spAutoFit/>
          </a:bodyPr>
          <a:lstStyle/>
          <a:p>
            <a:pPr lvl="0"/>
            <a:endParaRPr lang="en-US"/>
          </a:p>
        </p:txBody>
      </p:sp>
      <p:sp>
        <p:nvSpPr>
          <p:cNvPr id="15" name="TextBox 14"/>
          <p:cNvSpPr txBox="1"/>
          <p:nvPr userDrawn="1"/>
        </p:nvSpPr>
        <p:spPr>
          <a:xfrm>
            <a:off x="487683" y="6617676"/>
            <a:ext cx="4900053" cy="102657"/>
          </a:xfrm>
          <a:prstGeom prst="rect">
            <a:avLst/>
          </a:prstGeom>
          <a:noFill/>
        </p:spPr>
        <p:txBody>
          <a:bodyPr wrap="none" lIns="0" tIns="0" rIns="0" bIns="0" rtlCol="0">
            <a:spAutoFit/>
          </a:bodyPr>
          <a:lstStyle/>
          <a:p>
            <a:pPr>
              <a:lnSpc>
                <a:spcPct val="100000"/>
              </a:lnSpc>
            </a:pPr>
            <a:r>
              <a:rPr lang="en-US" sz="667" spc="0">
                <a:solidFill>
                  <a:srgbClr val="467D7D"/>
                </a:solidFill>
                <a:latin typeface="+mn-lt"/>
              </a:rPr>
              <a:t>© 2021 Veeam Software. Confidential information. All rights reserved. All trademarks are the property of their respective owners.</a:t>
            </a:r>
          </a:p>
        </p:txBody>
      </p:sp>
      <p:pic>
        <p:nvPicPr>
          <p:cNvPr id="24" name="Picture 23">
            <a:extLst>
              <a:ext uri="{FF2B5EF4-FFF2-40B4-BE49-F238E27FC236}">
                <a16:creationId xmlns:a16="http://schemas.microsoft.com/office/drawing/2014/main" id="{B13424AE-75DC-4CCF-BB99-70B400EC69F9}"/>
              </a:ext>
            </a:extLst>
          </p:cNvPr>
          <p:cNvPicPr>
            <a:picLocks noChangeAspect="1"/>
          </p:cNvPicPr>
          <p:nvPr userDrawn="1"/>
        </p:nvPicPr>
        <p:blipFill>
          <a:blip r:embed="rId18" cstate="hqprint">
            <a:alphaModFix amt="40000"/>
            <a:extLst>
              <a:ext uri="{28A0092B-C50C-407E-A947-70E740481C1C}">
                <a14:useLocalDpi xmlns:a14="http://schemas.microsoft.com/office/drawing/2010/main"/>
              </a:ext>
            </a:extLst>
          </a:blip>
          <a:stretch>
            <a:fillRect/>
          </a:stretch>
        </p:blipFill>
        <p:spPr>
          <a:xfrm>
            <a:off x="10999572" y="6590877"/>
            <a:ext cx="702309" cy="126656"/>
          </a:xfrm>
          <a:prstGeom prst="rect">
            <a:avLst/>
          </a:prstGeom>
          <a:effectLst/>
        </p:spPr>
      </p:pic>
    </p:spTree>
    <p:extLst>
      <p:ext uri="{BB962C8B-B14F-4D97-AF65-F5344CB8AC3E}">
        <p14:creationId xmlns:p14="http://schemas.microsoft.com/office/powerpoint/2010/main" val="195710998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6" r:id="rId5"/>
    <p:sldLayoutId id="2147483850" r:id="rId6"/>
    <p:sldLayoutId id="2147483852" r:id="rId7"/>
    <p:sldLayoutId id="2147483855" r:id="rId8"/>
    <p:sldLayoutId id="2147483856" r:id="rId9"/>
    <p:sldLayoutId id="2147483857" r:id="rId10"/>
    <p:sldLayoutId id="2147483858" r:id="rId11"/>
    <p:sldLayoutId id="2147483859" r:id="rId12"/>
    <p:sldLayoutId id="2147483860" r:id="rId13"/>
  </p:sldLayoutIdLst>
  <p:transition>
    <p:fade/>
  </p:transition>
  <p:hf sldNum="0" hdr="0" ftr="0"/>
  <p:txStyles>
    <p:titleStyle>
      <a:lvl1pPr algn="l" defTabSz="914455" rtl="0" eaLnBrk="1" latinLnBrk="0" hangingPunct="1">
        <a:lnSpc>
          <a:spcPct val="100000"/>
        </a:lnSpc>
        <a:spcBef>
          <a:spcPct val="0"/>
        </a:spcBef>
        <a:buNone/>
        <a:defRPr lang="en-US" sz="4799" b="0" kern="1200" cap="none" spc="0" baseline="0" dirty="0" smtClean="0">
          <a:ln w="3175">
            <a:noFill/>
          </a:ln>
          <a:solidFill>
            <a:srgbClr val="93EB20"/>
          </a:solidFill>
          <a:effectLst/>
          <a:latin typeface="+mj-lt"/>
          <a:ea typeface="+mn-ea"/>
          <a:cs typeface="Tahoma" panose="020B0604030504040204" pitchFamily="34" charset="0"/>
        </a:defRPr>
      </a:lvl1pPr>
    </p:titleStyle>
    <p:bodyStyle>
      <a:lvl1pPr marL="0" indent="0" algn="l" defTabSz="914455" rtl="0" eaLnBrk="1" latinLnBrk="0" hangingPunct="1">
        <a:lnSpc>
          <a:spcPct val="100000"/>
        </a:lnSpc>
        <a:spcBef>
          <a:spcPts val="0"/>
        </a:spcBef>
        <a:buSzPct val="90000"/>
        <a:buFont typeface="Arial" pitchFamily="34" charset="0"/>
        <a:buNone/>
        <a:defRPr sz="2666" kern="1200" spc="0" baseline="0">
          <a:solidFill>
            <a:schemeClr val="bg1"/>
          </a:solidFill>
          <a:latin typeface="+mn-lt"/>
          <a:ea typeface="+mn-ea"/>
          <a:cs typeface="+mn-cs"/>
        </a:defRPr>
      </a:lvl1pPr>
      <a:lvl2pPr marL="355494" indent="-355494" algn="l" defTabSz="914455" rtl="0" eaLnBrk="1" latinLnBrk="0" hangingPunct="1">
        <a:lnSpc>
          <a:spcPct val="100000"/>
        </a:lnSpc>
        <a:spcBef>
          <a:spcPts val="0"/>
        </a:spcBef>
        <a:buClr>
          <a:schemeClr val="tx1">
            <a:lumMod val="50000"/>
            <a:lumOff val="50000"/>
          </a:schemeClr>
        </a:buClr>
        <a:buSzPct val="90000"/>
        <a:buFont typeface="Arial" pitchFamily="34" charset="0"/>
        <a:buChar char="•"/>
        <a:tabLst/>
        <a:defRPr sz="2666" kern="1200" spc="0" baseline="0">
          <a:solidFill>
            <a:schemeClr val="tx1">
              <a:lumMod val="50000"/>
              <a:lumOff val="50000"/>
            </a:schemeClr>
          </a:solidFill>
          <a:latin typeface="+mn-lt"/>
          <a:ea typeface="+mn-ea"/>
          <a:cs typeface="+mn-cs"/>
        </a:defRPr>
      </a:lvl2pPr>
      <a:lvl3pPr marL="914491" indent="-284192" algn="l" defTabSz="914455" rtl="0" eaLnBrk="1" latinLnBrk="0" hangingPunct="1">
        <a:lnSpc>
          <a:spcPct val="90000"/>
        </a:lnSpc>
        <a:spcBef>
          <a:spcPct val="20000"/>
        </a:spcBef>
        <a:buSzPct val="90000"/>
        <a:buFont typeface="Arial" pitchFamily="34" charset="0"/>
        <a:buChar char="•"/>
        <a:defRPr sz="2399" kern="1200" spc="0" baseline="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3pPr>
      <a:lvl4pPr marL="1482876" indent="-223861" algn="l" defTabSz="914455" rtl="0" eaLnBrk="1" latinLnBrk="0" hangingPunct="1">
        <a:lnSpc>
          <a:spcPct val="90000"/>
        </a:lnSpc>
        <a:spcBef>
          <a:spcPct val="20000"/>
        </a:spcBef>
        <a:buSzPct val="90000"/>
        <a:buFont typeface="Arial" pitchFamily="34" charset="0"/>
        <a:buChar char="•"/>
        <a:tabLst>
          <a:tab pos="914491" algn="l"/>
        </a:tabLst>
        <a:defRPr sz="1866" kern="1200" spc="0">
          <a:gradFill flip="none" rotWithShape="1">
            <a:gsLst>
              <a:gs pos="0">
                <a:schemeClr val="bg1">
                  <a:lumMod val="50000"/>
                </a:schemeClr>
              </a:gs>
              <a:gs pos="100000">
                <a:schemeClr val="bg1">
                  <a:lumMod val="50000"/>
                </a:schemeClr>
              </a:gs>
            </a:gsLst>
            <a:lin ang="16200000" scaled="0"/>
            <a:tileRect/>
          </a:gradFill>
          <a:latin typeface="+mn-lt"/>
          <a:ea typeface="+mn-ea"/>
          <a:cs typeface="+mn-cs"/>
        </a:defRPr>
      </a:lvl4pPr>
      <a:lvl5pPr marL="1713085" indent="-230212" algn="l" defTabSz="914455" rtl="0" eaLnBrk="1" latinLnBrk="0" hangingPunct="1">
        <a:lnSpc>
          <a:spcPct val="90000"/>
        </a:lnSpc>
        <a:spcBef>
          <a:spcPct val="20000"/>
        </a:spcBef>
        <a:buSzPct val="90000"/>
        <a:buFont typeface="Arial" pitchFamily="34" charset="0"/>
        <a:buChar char="•"/>
        <a:defRPr sz="2399"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751" indent="-228615" algn="l" defTabSz="9144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77" indent="-228615" algn="l" defTabSz="9144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206" indent="-228615" algn="l" defTabSz="9144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433" indent="-228615" algn="l" defTabSz="9144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55" rtl="0" eaLnBrk="1" latinLnBrk="0" hangingPunct="1">
        <a:defRPr sz="1866" kern="1200">
          <a:solidFill>
            <a:schemeClr val="tx1"/>
          </a:solidFill>
          <a:latin typeface="+mn-lt"/>
          <a:ea typeface="+mn-ea"/>
          <a:cs typeface="+mn-cs"/>
        </a:defRPr>
      </a:lvl1pPr>
      <a:lvl2pPr marL="457228" algn="l" defTabSz="914455" rtl="0" eaLnBrk="1" latinLnBrk="0" hangingPunct="1">
        <a:defRPr sz="1866" kern="1200">
          <a:solidFill>
            <a:schemeClr val="tx1"/>
          </a:solidFill>
          <a:latin typeface="+mn-lt"/>
          <a:ea typeface="+mn-ea"/>
          <a:cs typeface="+mn-cs"/>
        </a:defRPr>
      </a:lvl2pPr>
      <a:lvl3pPr marL="914455" algn="l" defTabSz="914455" rtl="0" eaLnBrk="1" latinLnBrk="0" hangingPunct="1">
        <a:defRPr sz="1866" kern="1200">
          <a:solidFill>
            <a:schemeClr val="tx1"/>
          </a:solidFill>
          <a:latin typeface="+mn-lt"/>
          <a:ea typeface="+mn-ea"/>
          <a:cs typeface="+mn-cs"/>
        </a:defRPr>
      </a:lvl3pPr>
      <a:lvl4pPr marL="1371681" algn="l" defTabSz="914455" rtl="0" eaLnBrk="1" latinLnBrk="0" hangingPunct="1">
        <a:defRPr sz="1866" kern="1200">
          <a:solidFill>
            <a:schemeClr val="tx1"/>
          </a:solidFill>
          <a:latin typeface="+mn-lt"/>
          <a:ea typeface="+mn-ea"/>
          <a:cs typeface="+mn-cs"/>
        </a:defRPr>
      </a:lvl4pPr>
      <a:lvl5pPr marL="1828911" algn="l" defTabSz="914455" rtl="0" eaLnBrk="1" latinLnBrk="0" hangingPunct="1">
        <a:defRPr sz="1866" kern="1200">
          <a:solidFill>
            <a:schemeClr val="tx1"/>
          </a:solidFill>
          <a:latin typeface="+mn-lt"/>
          <a:ea typeface="+mn-ea"/>
          <a:cs typeface="+mn-cs"/>
        </a:defRPr>
      </a:lvl5pPr>
      <a:lvl6pPr marL="2286138" algn="l" defTabSz="914455" rtl="0" eaLnBrk="1" latinLnBrk="0" hangingPunct="1">
        <a:defRPr sz="1866" kern="1200">
          <a:solidFill>
            <a:schemeClr val="tx1"/>
          </a:solidFill>
          <a:latin typeface="+mn-lt"/>
          <a:ea typeface="+mn-ea"/>
          <a:cs typeface="+mn-cs"/>
        </a:defRPr>
      </a:lvl6pPr>
      <a:lvl7pPr marL="2743365" algn="l" defTabSz="914455" rtl="0" eaLnBrk="1" latinLnBrk="0" hangingPunct="1">
        <a:defRPr sz="1866" kern="1200">
          <a:solidFill>
            <a:schemeClr val="tx1"/>
          </a:solidFill>
          <a:latin typeface="+mn-lt"/>
          <a:ea typeface="+mn-ea"/>
          <a:cs typeface="+mn-cs"/>
        </a:defRPr>
      </a:lvl7pPr>
      <a:lvl8pPr marL="3200592" algn="l" defTabSz="914455" rtl="0" eaLnBrk="1" latinLnBrk="0" hangingPunct="1">
        <a:defRPr sz="1866" kern="1200">
          <a:solidFill>
            <a:schemeClr val="tx1"/>
          </a:solidFill>
          <a:latin typeface="+mn-lt"/>
          <a:ea typeface="+mn-ea"/>
          <a:cs typeface="+mn-cs"/>
        </a:defRPr>
      </a:lvl8pPr>
      <a:lvl9pPr marL="3657820" algn="l" defTabSz="914455" rtl="0" eaLnBrk="1" latinLnBrk="0" hangingPunct="1">
        <a:defRPr sz="1866"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paloaltonetworks.com/partners/nextwave-partner-portal/partner-program/solution-provider"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hyperlink" Target="https://beacon.paloaltonetworks.com/student/collection/1352397" TargetMode="External"/><Relationship Id="rId13" Type="http://schemas.openxmlformats.org/officeDocument/2006/relationships/hyperlink" Target="https://beacon.paloaltonetworks.com/student/path/656422-palo-alto-networks-accredited-systems-engineer-pse-cortex-professional" TargetMode="External"/><Relationship Id="rId18" Type="http://schemas.openxmlformats.org/officeDocument/2006/relationships/hyperlink" Target="https://beacon.paloaltonetworks.com/student/collection/1049772?sid=fcde23d5-64bf-4012-bb07-9e07168fe690&amp;sid_i=0" TargetMode="External"/><Relationship Id="rId26" Type="http://schemas.openxmlformats.org/officeDocument/2006/relationships/hyperlink" Target="https://beacon.paloaltonetworks.com/student/collection/694084-palo-alto-networks-micro-credential-for-cortex-xsoar-consultant-pmxrc" TargetMode="External"/><Relationship Id="rId3" Type="http://schemas.openxmlformats.org/officeDocument/2006/relationships/hyperlink" Target="https://beacon.paloaltonetworks.com/student/collection/1352410" TargetMode="External"/><Relationship Id="rId21" Type="http://schemas.openxmlformats.org/officeDocument/2006/relationships/hyperlink" Target="https://www.paloaltonetworks.com/content/dam/pan/en_US/assets/pdf/datasheets/education/pccse-study-guide.pdf" TargetMode="External"/><Relationship Id="rId7" Type="http://schemas.openxmlformats.org/officeDocument/2006/relationships/hyperlink" Target="https://beacon.paloaltonetworks.com/student/collection/1352396" TargetMode="External"/><Relationship Id="rId12" Type="http://schemas.openxmlformats.org/officeDocument/2006/relationships/hyperlink" Target="https://beacon.paloaltonetworks.com/student/path/656425-palo-alto-networks-accredited-systems-engineer-pse-prisma-cloud-professional" TargetMode="External"/><Relationship Id="rId17" Type="http://schemas.openxmlformats.org/officeDocument/2006/relationships/hyperlink" Target="https://beacon.paloaltonetworks.com/student/collection/1049773?sid=d9ca6e70-30d5-4d09-b856-a9b23aa14fbc&amp;sid_i=0" TargetMode="External"/><Relationship Id="rId25" Type="http://schemas.openxmlformats.org/officeDocument/2006/relationships/hyperlink" Target="https://www.paloaltonetworks.com/content/dam/pan/en_US/assets/pdf/datasheets/education/pcsae-study-guide.pdf" TargetMode="External"/><Relationship Id="rId2" Type="http://schemas.openxmlformats.org/officeDocument/2006/relationships/notesSlide" Target="../notesSlides/notesSlide3.xml"/><Relationship Id="rId16" Type="http://schemas.openxmlformats.org/officeDocument/2006/relationships/hyperlink" Target="https://beacon.paloaltonetworks.com/student/collection/1049774?sid=ad5639e5-2cf2-450f-a35f-81b94c98354a&amp;sid_i=0" TargetMode="External"/><Relationship Id="rId20" Type="http://schemas.openxmlformats.org/officeDocument/2006/relationships/hyperlink" Target="https://beacon.paloaltonetworks.com/student/collection/781207-palo-alto-networks-micro-credential-remote-network-administrator-pmrna" TargetMode="External"/><Relationship Id="rId1" Type="http://schemas.openxmlformats.org/officeDocument/2006/relationships/slideLayout" Target="../slideLayouts/slideLayout15.xml"/><Relationship Id="rId6" Type="http://schemas.openxmlformats.org/officeDocument/2006/relationships/hyperlink" Target="https://beacon.paloaltonetworks.com/student/collection/770085" TargetMode="External"/><Relationship Id="rId11" Type="http://schemas.openxmlformats.org/officeDocument/2006/relationships/hyperlink" Target="https://beacon.paloaltonetworks.com/student/path/1028979-palo-alto-networks-systems-engineer-pse-sase-professional?sid=3b3e18f4-b366-45d1-a3e0-91350299653a&amp;sid_i=0" TargetMode="External"/><Relationship Id="rId24" Type="http://schemas.openxmlformats.org/officeDocument/2006/relationships/hyperlink" Target="https://beacon.paloaltonetworks.com/student/collection/693989-palo-alto-networks-micro-credential-for-cortex-xdr-consultant-pmxdc" TargetMode="External"/><Relationship Id="rId5" Type="http://schemas.openxmlformats.org/officeDocument/2006/relationships/hyperlink" Target="https://beacon.paloaltonetworks.com/student/collection/770084" TargetMode="External"/><Relationship Id="rId15" Type="http://schemas.openxmlformats.org/officeDocument/2006/relationships/hyperlink" Target="https://www.paloaltonetworks.com/content/dam/pan/en_US/partners/nextwave/enablement/pcnsc-datasheet.pdf." TargetMode="External"/><Relationship Id="rId23" Type="http://schemas.openxmlformats.org/officeDocument/2006/relationships/hyperlink" Target="https://beacon.paloaltonetworks.com/student/collection/708391-palo-alto-networks-micro-credential-for-cortex-xdr-support-engineer-pmxds?sid=36245777&amp;sid_i=0" TargetMode="External"/><Relationship Id="rId10" Type="http://schemas.openxmlformats.org/officeDocument/2006/relationships/hyperlink" Target="https://beacon.paloaltonetworks.com/student/collection/1179574?sid=440520ad-6f99-4980-b698-d9394b3d0453&amp;sid_i=2" TargetMode="External"/><Relationship Id="rId19" Type="http://schemas.openxmlformats.org/officeDocument/2006/relationships/hyperlink" Target="https://beacon.paloaltonetworks.com/student/collection/781496-palo-alto-networks-micro-credential-remote-user-administrator-pmrua" TargetMode="External"/><Relationship Id="rId4" Type="http://schemas.openxmlformats.org/officeDocument/2006/relationships/hyperlink" Target="https://beacon.paloaltonetworks.com/student/collection/1352411" TargetMode="External"/><Relationship Id="rId9" Type="http://schemas.openxmlformats.org/officeDocument/2006/relationships/hyperlink" Target="https://beacon.paloaltonetworks.com/student/path/656332-palo-alto-networks-accredited-systems-engineer-pse-strata-professional" TargetMode="External"/><Relationship Id="rId14" Type="http://schemas.openxmlformats.org/officeDocument/2006/relationships/hyperlink" Target="https://beacon.paloaltonetworks.com/student/path/668346-palo-alto-networks-certified-network-security-engineer-pcnse" TargetMode="External"/><Relationship Id="rId22" Type="http://schemas.openxmlformats.org/officeDocument/2006/relationships/hyperlink" Target="https://beacon.paloaltonetworks.com/student/collection/937864?sid=9946d542-530e-428d-ae47-f7ccd6b8bb18&amp;sid_i=0" TargetMode="External"/><Relationship Id="rId27" Type="http://schemas.openxmlformats.org/officeDocument/2006/relationships/hyperlink" Target="https://www.paloaltonetworks.com/content/dam/pan/en_US/partners/nextwave/nextwave-engagement-points-guide.pdf"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paloaltonetworks.com/content/dam/pan/en_US/partners/nextwave/nextwave-engagement-points-guide.pdf"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4294967295"/>
          </p:nvPr>
        </p:nvPicPr>
        <p:blipFill rotWithShape="1">
          <a:blip r:embed="rId3">
            <a:extLst>
              <a:ext uri="{28A0092B-C50C-407E-A947-70E740481C1C}">
                <a14:useLocalDpi xmlns:a14="http://schemas.microsoft.com/office/drawing/2010/main"/>
              </a:ext>
            </a:extLst>
          </a:blip>
          <a:srcRect t="44" b="44"/>
          <a:stretch/>
        </p:blipFill>
        <p:spPr>
          <a:xfrm>
            <a:off x="0" y="0"/>
            <a:ext cx="12192000" cy="6858000"/>
          </a:xfrm>
        </p:spPr>
      </p:pic>
      <p:sp>
        <p:nvSpPr>
          <p:cNvPr id="12" name="Rectangle 11"/>
          <p:cNvSpPr/>
          <p:nvPr/>
        </p:nvSpPr>
        <p:spPr>
          <a:xfrm>
            <a:off x="-6805"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b="1" dirty="0">
                <a:solidFill>
                  <a:schemeClr val="accent2"/>
                </a:solidFill>
                <a:latin typeface="Montserrat" panose="00000500000000000000" pitchFamily="2" charset="-18"/>
              </a:rPr>
              <a:t>Změny v partnerském programu</a:t>
            </a:r>
          </a:p>
          <a:p>
            <a:pPr algn="ctr"/>
            <a:r>
              <a:rPr lang="cs-CZ" sz="4000" b="1" dirty="0">
                <a:solidFill>
                  <a:schemeClr val="accent2"/>
                </a:solidFill>
                <a:latin typeface="Montserrat" panose="00000500000000000000" pitchFamily="2" charset="-18"/>
              </a:rPr>
              <a:t>NextWave Palo Alto Networks</a:t>
            </a:r>
          </a:p>
          <a:p>
            <a:pPr algn="ctr"/>
            <a:endParaRPr lang="cs-CZ" sz="2800" dirty="0"/>
          </a:p>
          <a:p>
            <a:pPr algn="ctr"/>
            <a:endParaRPr lang="cs-CZ" sz="2800" dirty="0"/>
          </a:p>
          <a:p>
            <a:pPr algn="ctr"/>
            <a:endParaRPr lang="cs-CZ" sz="2800" dirty="0"/>
          </a:p>
          <a:p>
            <a:pPr algn="ctr"/>
            <a:endParaRPr lang="cs-CZ" sz="2800" dirty="0"/>
          </a:p>
          <a:p>
            <a:pPr algn="ctr"/>
            <a:r>
              <a:rPr lang="cs-CZ" sz="2800" dirty="0"/>
              <a:t> </a:t>
            </a:r>
            <a:endParaRPr lang="id-ID" sz="2800" dirty="0"/>
          </a:p>
        </p:txBody>
      </p:sp>
      <p:grpSp>
        <p:nvGrpSpPr>
          <p:cNvPr id="20" name="Group 5">
            <a:extLst>
              <a:ext uri="{FF2B5EF4-FFF2-40B4-BE49-F238E27FC236}">
                <a16:creationId xmlns:a16="http://schemas.microsoft.com/office/drawing/2014/main" id="{F98ACED1-F9B7-6552-DBB3-9081A5074334}"/>
              </a:ext>
            </a:extLst>
          </p:cNvPr>
          <p:cNvGrpSpPr>
            <a:grpSpLocks noChangeAspect="1"/>
          </p:cNvGrpSpPr>
          <p:nvPr/>
        </p:nvGrpSpPr>
        <p:grpSpPr bwMode="auto">
          <a:xfrm>
            <a:off x="1052513" y="733426"/>
            <a:ext cx="2438400" cy="471487"/>
            <a:chOff x="663" y="462"/>
            <a:chExt cx="1536" cy="297"/>
          </a:xfrm>
        </p:grpSpPr>
        <p:sp>
          <p:nvSpPr>
            <p:cNvPr id="21" name="Freeform 6">
              <a:extLst>
                <a:ext uri="{FF2B5EF4-FFF2-40B4-BE49-F238E27FC236}">
                  <a16:creationId xmlns:a16="http://schemas.microsoft.com/office/drawing/2014/main" id="{0CD26A94-2501-A81C-FB25-C07D002A3FC5}"/>
                </a:ext>
              </a:extLst>
            </p:cNvPr>
            <p:cNvSpPr>
              <a:spLocks/>
            </p:cNvSpPr>
            <p:nvPr/>
          </p:nvSpPr>
          <p:spPr bwMode="auto">
            <a:xfrm>
              <a:off x="742" y="507"/>
              <a:ext cx="89" cy="142"/>
            </a:xfrm>
            <a:custGeom>
              <a:avLst/>
              <a:gdLst>
                <a:gd name="T0" fmla="*/ 21 w 713"/>
                <a:gd name="T1" fmla="*/ 442 h 1124"/>
                <a:gd name="T2" fmla="*/ 21 w 713"/>
                <a:gd name="T3" fmla="*/ 442 h 1124"/>
                <a:gd name="T4" fmla="*/ 123 w 713"/>
                <a:gd name="T5" fmla="*/ 233 h 1124"/>
                <a:gd name="T6" fmla="*/ 301 w 713"/>
                <a:gd name="T7" fmla="*/ 83 h 1124"/>
                <a:gd name="T8" fmla="*/ 709 w 713"/>
                <a:gd name="T9" fmla="*/ 37 h 1124"/>
                <a:gd name="T10" fmla="*/ 712 w 713"/>
                <a:gd name="T11" fmla="*/ 38 h 1124"/>
                <a:gd name="T12" fmla="*/ 713 w 713"/>
                <a:gd name="T13" fmla="*/ 39 h 1124"/>
                <a:gd name="T14" fmla="*/ 712 w 713"/>
                <a:gd name="T15" fmla="*/ 41 h 1124"/>
                <a:gd name="T16" fmla="*/ 710 w 713"/>
                <a:gd name="T17" fmla="*/ 41 h 1124"/>
                <a:gd name="T18" fmla="*/ 249 w 713"/>
                <a:gd name="T19" fmla="*/ 631 h 1124"/>
                <a:gd name="T20" fmla="*/ 297 w 713"/>
                <a:gd name="T21" fmla="*/ 900 h 1124"/>
                <a:gd name="T22" fmla="*/ 450 w 713"/>
                <a:gd name="T23" fmla="*/ 1121 h 1124"/>
                <a:gd name="T24" fmla="*/ 450 w 713"/>
                <a:gd name="T25" fmla="*/ 1122 h 1124"/>
                <a:gd name="T26" fmla="*/ 450 w 713"/>
                <a:gd name="T27" fmla="*/ 1123 h 1124"/>
                <a:gd name="T28" fmla="*/ 450 w 713"/>
                <a:gd name="T29" fmla="*/ 1123 h 1124"/>
                <a:gd name="T30" fmla="*/ 449 w 713"/>
                <a:gd name="T31" fmla="*/ 1123 h 1124"/>
                <a:gd name="T32" fmla="*/ 246 w 713"/>
                <a:gd name="T33" fmla="*/ 1037 h 1124"/>
                <a:gd name="T34" fmla="*/ 91 w 713"/>
                <a:gd name="T35" fmla="*/ 875 h 1124"/>
                <a:gd name="T36" fmla="*/ 12 w 713"/>
                <a:gd name="T37" fmla="*/ 666 h 1124"/>
                <a:gd name="T38" fmla="*/ 21 w 713"/>
                <a:gd name="T39" fmla="*/ 442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3" h="1124">
                  <a:moveTo>
                    <a:pt x="21" y="442"/>
                  </a:moveTo>
                  <a:lnTo>
                    <a:pt x="21" y="442"/>
                  </a:lnTo>
                  <a:cubicBezTo>
                    <a:pt x="40" y="366"/>
                    <a:pt x="75" y="295"/>
                    <a:pt x="123" y="233"/>
                  </a:cubicBezTo>
                  <a:cubicBezTo>
                    <a:pt x="171" y="171"/>
                    <a:pt x="232" y="120"/>
                    <a:pt x="301" y="83"/>
                  </a:cubicBezTo>
                  <a:cubicBezTo>
                    <a:pt x="426" y="17"/>
                    <a:pt x="572" y="0"/>
                    <a:pt x="709" y="37"/>
                  </a:cubicBezTo>
                  <a:lnTo>
                    <a:pt x="712" y="38"/>
                  </a:lnTo>
                  <a:cubicBezTo>
                    <a:pt x="712" y="38"/>
                    <a:pt x="713" y="39"/>
                    <a:pt x="713" y="39"/>
                  </a:cubicBezTo>
                  <a:cubicBezTo>
                    <a:pt x="713" y="39"/>
                    <a:pt x="713" y="40"/>
                    <a:pt x="712" y="41"/>
                  </a:cubicBezTo>
                  <a:lnTo>
                    <a:pt x="710" y="41"/>
                  </a:lnTo>
                  <a:cubicBezTo>
                    <a:pt x="449" y="101"/>
                    <a:pt x="258" y="342"/>
                    <a:pt x="249" y="631"/>
                  </a:cubicBezTo>
                  <a:cubicBezTo>
                    <a:pt x="245" y="723"/>
                    <a:pt x="261" y="814"/>
                    <a:pt x="297" y="900"/>
                  </a:cubicBezTo>
                  <a:cubicBezTo>
                    <a:pt x="331" y="984"/>
                    <a:pt x="384" y="1059"/>
                    <a:pt x="450" y="1121"/>
                  </a:cubicBezTo>
                  <a:lnTo>
                    <a:pt x="450" y="1122"/>
                  </a:lnTo>
                  <a:cubicBezTo>
                    <a:pt x="450" y="1122"/>
                    <a:pt x="451" y="1123"/>
                    <a:pt x="450" y="1123"/>
                  </a:cubicBezTo>
                  <a:cubicBezTo>
                    <a:pt x="450" y="1123"/>
                    <a:pt x="450" y="1124"/>
                    <a:pt x="450" y="1123"/>
                  </a:cubicBezTo>
                  <a:lnTo>
                    <a:pt x="449" y="1123"/>
                  </a:lnTo>
                  <a:cubicBezTo>
                    <a:pt x="376" y="1108"/>
                    <a:pt x="308" y="1079"/>
                    <a:pt x="246" y="1037"/>
                  </a:cubicBezTo>
                  <a:cubicBezTo>
                    <a:pt x="184" y="994"/>
                    <a:pt x="132" y="939"/>
                    <a:pt x="91" y="875"/>
                  </a:cubicBezTo>
                  <a:cubicBezTo>
                    <a:pt x="51" y="811"/>
                    <a:pt x="24" y="740"/>
                    <a:pt x="12" y="666"/>
                  </a:cubicBezTo>
                  <a:cubicBezTo>
                    <a:pt x="0" y="591"/>
                    <a:pt x="3" y="515"/>
                    <a:pt x="21" y="442"/>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7">
              <a:extLst>
                <a:ext uri="{FF2B5EF4-FFF2-40B4-BE49-F238E27FC236}">
                  <a16:creationId xmlns:a16="http://schemas.microsoft.com/office/drawing/2014/main" id="{E2A8D075-C843-B1BC-9DB0-C6FBA5FF5B68}"/>
                </a:ext>
              </a:extLst>
            </p:cNvPr>
            <p:cNvSpPr>
              <a:spLocks/>
            </p:cNvSpPr>
            <p:nvPr/>
          </p:nvSpPr>
          <p:spPr bwMode="auto">
            <a:xfrm>
              <a:off x="787" y="529"/>
              <a:ext cx="114" cy="89"/>
            </a:xfrm>
            <a:custGeom>
              <a:avLst/>
              <a:gdLst>
                <a:gd name="T0" fmla="*/ 262 w 912"/>
                <a:gd name="T1" fmla="*/ 56 h 708"/>
                <a:gd name="T2" fmla="*/ 262 w 912"/>
                <a:gd name="T3" fmla="*/ 56 h 708"/>
                <a:gd name="T4" fmla="*/ 454 w 912"/>
                <a:gd name="T5" fmla="*/ 4 h 708"/>
                <a:gd name="T6" fmla="*/ 651 w 912"/>
                <a:gd name="T7" fmla="*/ 33 h 708"/>
                <a:gd name="T8" fmla="*/ 911 w 912"/>
                <a:gd name="T9" fmla="*/ 266 h 708"/>
                <a:gd name="T10" fmla="*/ 912 w 912"/>
                <a:gd name="T11" fmla="*/ 269 h 708"/>
                <a:gd name="T12" fmla="*/ 912 w 912"/>
                <a:gd name="T13" fmla="*/ 270 h 708"/>
                <a:gd name="T14" fmla="*/ 910 w 912"/>
                <a:gd name="T15" fmla="*/ 270 h 708"/>
                <a:gd name="T16" fmla="*/ 909 w 912"/>
                <a:gd name="T17" fmla="*/ 269 h 708"/>
                <a:gd name="T18" fmla="*/ 270 w 912"/>
                <a:gd name="T19" fmla="*/ 305 h 708"/>
                <a:gd name="T20" fmla="*/ 124 w 912"/>
                <a:gd name="T21" fmla="*/ 486 h 708"/>
                <a:gd name="T22" fmla="*/ 68 w 912"/>
                <a:gd name="T23" fmla="*/ 706 h 708"/>
                <a:gd name="T24" fmla="*/ 68 w 912"/>
                <a:gd name="T25" fmla="*/ 707 h 708"/>
                <a:gd name="T26" fmla="*/ 68 w 912"/>
                <a:gd name="T27" fmla="*/ 708 h 708"/>
                <a:gd name="T28" fmla="*/ 67 w 912"/>
                <a:gd name="T29" fmla="*/ 707 h 708"/>
                <a:gd name="T30" fmla="*/ 67 w 912"/>
                <a:gd name="T31" fmla="*/ 707 h 708"/>
                <a:gd name="T32" fmla="*/ 8 w 912"/>
                <a:gd name="T33" fmla="*/ 530 h 708"/>
                <a:gd name="T34" fmla="*/ 24 w 912"/>
                <a:gd name="T35" fmla="*/ 342 h 708"/>
                <a:gd name="T36" fmla="*/ 113 w 912"/>
                <a:gd name="T37" fmla="*/ 175 h 708"/>
                <a:gd name="T38" fmla="*/ 262 w 912"/>
                <a:gd name="T39" fmla="*/ 5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2" h="708">
                  <a:moveTo>
                    <a:pt x="262" y="56"/>
                  </a:moveTo>
                  <a:lnTo>
                    <a:pt x="262" y="56"/>
                  </a:lnTo>
                  <a:cubicBezTo>
                    <a:pt x="321" y="26"/>
                    <a:pt x="387" y="8"/>
                    <a:pt x="454" y="4"/>
                  </a:cubicBezTo>
                  <a:cubicBezTo>
                    <a:pt x="521" y="0"/>
                    <a:pt x="588" y="10"/>
                    <a:pt x="651" y="33"/>
                  </a:cubicBezTo>
                  <a:cubicBezTo>
                    <a:pt x="764" y="76"/>
                    <a:pt x="857" y="159"/>
                    <a:pt x="911" y="266"/>
                  </a:cubicBezTo>
                  <a:lnTo>
                    <a:pt x="912" y="269"/>
                  </a:lnTo>
                  <a:cubicBezTo>
                    <a:pt x="912" y="269"/>
                    <a:pt x="912" y="270"/>
                    <a:pt x="912" y="270"/>
                  </a:cubicBezTo>
                  <a:cubicBezTo>
                    <a:pt x="912" y="270"/>
                    <a:pt x="911" y="271"/>
                    <a:pt x="910" y="270"/>
                  </a:cubicBezTo>
                  <a:lnTo>
                    <a:pt x="909" y="269"/>
                  </a:lnTo>
                  <a:cubicBezTo>
                    <a:pt x="723" y="137"/>
                    <a:pt x="460" y="150"/>
                    <a:pt x="270" y="305"/>
                  </a:cubicBezTo>
                  <a:cubicBezTo>
                    <a:pt x="209" y="354"/>
                    <a:pt x="159" y="416"/>
                    <a:pt x="124" y="486"/>
                  </a:cubicBezTo>
                  <a:cubicBezTo>
                    <a:pt x="90" y="554"/>
                    <a:pt x="71" y="630"/>
                    <a:pt x="68" y="706"/>
                  </a:cubicBezTo>
                  <a:lnTo>
                    <a:pt x="68" y="707"/>
                  </a:lnTo>
                  <a:cubicBezTo>
                    <a:pt x="68" y="707"/>
                    <a:pt x="68" y="708"/>
                    <a:pt x="68" y="708"/>
                  </a:cubicBezTo>
                  <a:cubicBezTo>
                    <a:pt x="68" y="708"/>
                    <a:pt x="67" y="708"/>
                    <a:pt x="67" y="707"/>
                  </a:cubicBezTo>
                  <a:lnTo>
                    <a:pt x="67" y="707"/>
                  </a:lnTo>
                  <a:cubicBezTo>
                    <a:pt x="35" y="652"/>
                    <a:pt x="15" y="592"/>
                    <a:pt x="8" y="530"/>
                  </a:cubicBezTo>
                  <a:cubicBezTo>
                    <a:pt x="0" y="467"/>
                    <a:pt x="6" y="403"/>
                    <a:pt x="24" y="342"/>
                  </a:cubicBezTo>
                  <a:cubicBezTo>
                    <a:pt x="42" y="281"/>
                    <a:pt x="72" y="224"/>
                    <a:pt x="113" y="175"/>
                  </a:cubicBezTo>
                  <a:cubicBezTo>
                    <a:pt x="154" y="126"/>
                    <a:pt x="205" y="85"/>
                    <a:pt x="262" y="56"/>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8">
              <a:extLst>
                <a:ext uri="{FF2B5EF4-FFF2-40B4-BE49-F238E27FC236}">
                  <a16:creationId xmlns:a16="http://schemas.microsoft.com/office/drawing/2014/main" id="{7A9E6418-EE2E-E5C7-9A71-47CA5576F31F}"/>
                </a:ext>
              </a:extLst>
            </p:cNvPr>
            <p:cNvSpPr>
              <a:spLocks noEditPoints="1"/>
            </p:cNvSpPr>
            <p:nvPr/>
          </p:nvSpPr>
          <p:spPr bwMode="auto">
            <a:xfrm>
              <a:off x="663" y="462"/>
              <a:ext cx="296" cy="297"/>
            </a:xfrm>
            <a:custGeom>
              <a:avLst/>
              <a:gdLst>
                <a:gd name="T0" fmla="*/ 2237 w 2363"/>
                <a:gd name="T1" fmla="*/ 1182 h 2364"/>
                <a:gd name="T2" fmla="*/ 2237 w 2363"/>
                <a:gd name="T3" fmla="*/ 1182 h 2364"/>
                <a:gd name="T4" fmla="*/ 1181 w 2363"/>
                <a:gd name="T5" fmla="*/ 2238 h 2364"/>
                <a:gd name="T6" fmla="*/ 125 w 2363"/>
                <a:gd name="T7" fmla="*/ 1182 h 2364"/>
                <a:gd name="T8" fmla="*/ 1181 w 2363"/>
                <a:gd name="T9" fmla="*/ 126 h 2364"/>
                <a:gd name="T10" fmla="*/ 2237 w 2363"/>
                <a:gd name="T11" fmla="*/ 1182 h 2364"/>
                <a:gd name="T12" fmla="*/ 2237 w 2363"/>
                <a:gd name="T13" fmla="*/ 1182 h 2364"/>
                <a:gd name="T14" fmla="*/ 1181 w 2363"/>
                <a:gd name="T15" fmla="*/ 0 h 2364"/>
                <a:gd name="T16" fmla="*/ 1181 w 2363"/>
                <a:gd name="T17" fmla="*/ 0 h 2364"/>
                <a:gd name="T18" fmla="*/ 0 w 2363"/>
                <a:gd name="T19" fmla="*/ 1182 h 2364"/>
                <a:gd name="T20" fmla="*/ 1181 w 2363"/>
                <a:gd name="T21" fmla="*/ 2364 h 2364"/>
                <a:gd name="T22" fmla="*/ 2363 w 2363"/>
                <a:gd name="T23" fmla="*/ 1182 h 2364"/>
                <a:gd name="T24" fmla="*/ 1181 w 2363"/>
                <a:gd name="T25" fmla="*/ 0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3" h="2364">
                  <a:moveTo>
                    <a:pt x="2237" y="1182"/>
                  </a:moveTo>
                  <a:lnTo>
                    <a:pt x="2237" y="1182"/>
                  </a:lnTo>
                  <a:cubicBezTo>
                    <a:pt x="2237" y="1764"/>
                    <a:pt x="1763" y="2238"/>
                    <a:pt x="1181" y="2238"/>
                  </a:cubicBezTo>
                  <a:cubicBezTo>
                    <a:pt x="599" y="2238"/>
                    <a:pt x="125" y="1764"/>
                    <a:pt x="125" y="1182"/>
                  </a:cubicBezTo>
                  <a:cubicBezTo>
                    <a:pt x="125" y="600"/>
                    <a:pt x="599" y="126"/>
                    <a:pt x="1181" y="126"/>
                  </a:cubicBezTo>
                  <a:cubicBezTo>
                    <a:pt x="1763" y="126"/>
                    <a:pt x="2237" y="600"/>
                    <a:pt x="2237" y="1182"/>
                  </a:cubicBezTo>
                  <a:lnTo>
                    <a:pt x="2237" y="1182"/>
                  </a:lnTo>
                  <a:close/>
                  <a:moveTo>
                    <a:pt x="1181" y="0"/>
                  </a:moveTo>
                  <a:lnTo>
                    <a:pt x="1181" y="0"/>
                  </a:lnTo>
                  <a:cubicBezTo>
                    <a:pt x="530" y="0"/>
                    <a:pt x="0" y="530"/>
                    <a:pt x="0" y="1182"/>
                  </a:cubicBezTo>
                  <a:cubicBezTo>
                    <a:pt x="0" y="1833"/>
                    <a:pt x="530" y="2364"/>
                    <a:pt x="1181" y="2364"/>
                  </a:cubicBezTo>
                  <a:cubicBezTo>
                    <a:pt x="1833" y="2364"/>
                    <a:pt x="2363" y="1833"/>
                    <a:pt x="2363" y="1182"/>
                  </a:cubicBezTo>
                  <a:cubicBezTo>
                    <a:pt x="2363" y="530"/>
                    <a:pt x="1833" y="0"/>
                    <a:pt x="1181" y="0"/>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9">
              <a:extLst>
                <a:ext uri="{FF2B5EF4-FFF2-40B4-BE49-F238E27FC236}">
                  <a16:creationId xmlns:a16="http://schemas.microsoft.com/office/drawing/2014/main" id="{ECC1DB65-75B8-76E1-8B43-189F5D9F4167}"/>
                </a:ext>
              </a:extLst>
            </p:cNvPr>
            <p:cNvSpPr>
              <a:spLocks/>
            </p:cNvSpPr>
            <p:nvPr/>
          </p:nvSpPr>
          <p:spPr bwMode="auto">
            <a:xfrm>
              <a:off x="708" y="535"/>
              <a:ext cx="141" cy="179"/>
            </a:xfrm>
            <a:custGeom>
              <a:avLst/>
              <a:gdLst>
                <a:gd name="T0" fmla="*/ 923 w 1119"/>
                <a:gd name="T1" fmla="*/ 1019 h 1418"/>
                <a:gd name="T2" fmla="*/ 923 w 1119"/>
                <a:gd name="T3" fmla="*/ 1019 h 1418"/>
                <a:gd name="T4" fmla="*/ 891 w 1119"/>
                <a:gd name="T5" fmla="*/ 1021 h 1418"/>
                <a:gd name="T6" fmla="*/ 803 w 1119"/>
                <a:gd name="T7" fmla="*/ 1028 h 1418"/>
                <a:gd name="T8" fmla="*/ 146 w 1119"/>
                <a:gd name="T9" fmla="*/ 371 h 1418"/>
                <a:gd name="T10" fmla="*/ 260 w 1119"/>
                <a:gd name="T11" fmla="*/ 3 h 1418"/>
                <a:gd name="T12" fmla="*/ 260 w 1119"/>
                <a:gd name="T13" fmla="*/ 1 h 1418"/>
                <a:gd name="T14" fmla="*/ 259 w 1119"/>
                <a:gd name="T15" fmla="*/ 1 h 1418"/>
                <a:gd name="T16" fmla="*/ 0 w 1119"/>
                <a:gd name="T17" fmla="*/ 599 h 1418"/>
                <a:gd name="T18" fmla="*/ 819 w 1119"/>
                <a:gd name="T19" fmla="*/ 1418 h 1418"/>
                <a:gd name="T20" fmla="*/ 957 w 1119"/>
                <a:gd name="T21" fmla="*/ 1407 h 1418"/>
                <a:gd name="T22" fmla="*/ 957 w 1119"/>
                <a:gd name="T23" fmla="*/ 1407 h 1418"/>
                <a:gd name="T24" fmla="*/ 1119 w 1119"/>
                <a:gd name="T25" fmla="*/ 1214 h 1418"/>
                <a:gd name="T26" fmla="*/ 923 w 1119"/>
                <a:gd name="T27" fmla="*/ 1019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9" h="1418">
                  <a:moveTo>
                    <a:pt x="923" y="1019"/>
                  </a:moveTo>
                  <a:lnTo>
                    <a:pt x="923" y="1019"/>
                  </a:lnTo>
                  <a:cubicBezTo>
                    <a:pt x="912" y="1019"/>
                    <a:pt x="891" y="1021"/>
                    <a:pt x="891" y="1021"/>
                  </a:cubicBezTo>
                  <a:cubicBezTo>
                    <a:pt x="862" y="1025"/>
                    <a:pt x="833" y="1028"/>
                    <a:pt x="803" y="1028"/>
                  </a:cubicBezTo>
                  <a:cubicBezTo>
                    <a:pt x="440" y="1028"/>
                    <a:pt x="146" y="734"/>
                    <a:pt x="146" y="371"/>
                  </a:cubicBezTo>
                  <a:cubicBezTo>
                    <a:pt x="146" y="234"/>
                    <a:pt x="189" y="108"/>
                    <a:pt x="260" y="3"/>
                  </a:cubicBezTo>
                  <a:cubicBezTo>
                    <a:pt x="260" y="3"/>
                    <a:pt x="261" y="2"/>
                    <a:pt x="260" y="1"/>
                  </a:cubicBezTo>
                  <a:cubicBezTo>
                    <a:pt x="260" y="0"/>
                    <a:pt x="259" y="1"/>
                    <a:pt x="259" y="1"/>
                  </a:cubicBezTo>
                  <a:cubicBezTo>
                    <a:pt x="99" y="151"/>
                    <a:pt x="0" y="363"/>
                    <a:pt x="0" y="599"/>
                  </a:cubicBezTo>
                  <a:cubicBezTo>
                    <a:pt x="0" y="1051"/>
                    <a:pt x="366" y="1418"/>
                    <a:pt x="819" y="1418"/>
                  </a:cubicBezTo>
                  <a:cubicBezTo>
                    <a:pt x="866" y="1418"/>
                    <a:pt x="912" y="1414"/>
                    <a:pt x="957" y="1407"/>
                  </a:cubicBezTo>
                  <a:lnTo>
                    <a:pt x="957" y="1407"/>
                  </a:lnTo>
                  <a:cubicBezTo>
                    <a:pt x="1049" y="1391"/>
                    <a:pt x="1119" y="1310"/>
                    <a:pt x="1119" y="1214"/>
                  </a:cubicBezTo>
                  <a:cubicBezTo>
                    <a:pt x="1119" y="1106"/>
                    <a:pt x="1031" y="1019"/>
                    <a:pt x="923" y="1019"/>
                  </a:cubicBezTo>
                  <a:close/>
                </a:path>
              </a:pathLst>
            </a:custGeom>
            <a:solidFill>
              <a:srgbClr val="3FC0D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0">
              <a:extLst>
                <a:ext uri="{FF2B5EF4-FFF2-40B4-BE49-F238E27FC236}">
                  <a16:creationId xmlns:a16="http://schemas.microsoft.com/office/drawing/2014/main" id="{9902CE16-9929-0691-91E4-606E4AC3A014}"/>
                </a:ext>
              </a:extLst>
            </p:cNvPr>
            <p:cNvSpPr>
              <a:spLocks/>
            </p:cNvSpPr>
            <p:nvPr/>
          </p:nvSpPr>
          <p:spPr bwMode="auto">
            <a:xfrm>
              <a:off x="1036" y="539"/>
              <a:ext cx="111" cy="142"/>
            </a:xfrm>
            <a:custGeom>
              <a:avLst/>
              <a:gdLst>
                <a:gd name="T0" fmla="*/ 341 w 881"/>
                <a:gd name="T1" fmla="*/ 1128 h 1128"/>
                <a:gd name="T2" fmla="*/ 341 w 881"/>
                <a:gd name="T3" fmla="*/ 1128 h 1128"/>
                <a:gd name="T4" fmla="*/ 341 w 881"/>
                <a:gd name="T5" fmla="*/ 174 h 1128"/>
                <a:gd name="T6" fmla="*/ 0 w 881"/>
                <a:gd name="T7" fmla="*/ 174 h 1128"/>
                <a:gd name="T8" fmla="*/ 0 w 881"/>
                <a:gd name="T9" fmla="*/ 0 h 1128"/>
                <a:gd name="T10" fmla="*/ 881 w 881"/>
                <a:gd name="T11" fmla="*/ 0 h 1128"/>
                <a:gd name="T12" fmla="*/ 881 w 881"/>
                <a:gd name="T13" fmla="*/ 174 h 1128"/>
                <a:gd name="T14" fmla="*/ 539 w 881"/>
                <a:gd name="T15" fmla="*/ 174 h 1128"/>
                <a:gd name="T16" fmla="*/ 539 w 881"/>
                <a:gd name="T17" fmla="*/ 1128 h 1128"/>
                <a:gd name="T18" fmla="*/ 341 w 881"/>
                <a:gd name="T19"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1" h="1128">
                  <a:moveTo>
                    <a:pt x="341" y="1128"/>
                  </a:moveTo>
                  <a:lnTo>
                    <a:pt x="341" y="1128"/>
                  </a:lnTo>
                  <a:lnTo>
                    <a:pt x="341" y="174"/>
                  </a:lnTo>
                  <a:lnTo>
                    <a:pt x="0" y="174"/>
                  </a:lnTo>
                  <a:lnTo>
                    <a:pt x="0" y="0"/>
                  </a:lnTo>
                  <a:lnTo>
                    <a:pt x="881" y="0"/>
                  </a:lnTo>
                  <a:lnTo>
                    <a:pt x="881" y="174"/>
                  </a:lnTo>
                  <a:lnTo>
                    <a:pt x="539" y="174"/>
                  </a:lnTo>
                  <a:lnTo>
                    <a:pt x="539" y="1128"/>
                  </a:lnTo>
                  <a:lnTo>
                    <a:pt x="341"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1">
              <a:extLst>
                <a:ext uri="{FF2B5EF4-FFF2-40B4-BE49-F238E27FC236}">
                  <a16:creationId xmlns:a16="http://schemas.microsoft.com/office/drawing/2014/main" id="{8374B12E-30AC-2FCE-5299-7E635626FBB9}"/>
                </a:ext>
              </a:extLst>
            </p:cNvPr>
            <p:cNvSpPr>
              <a:spLocks noEditPoints="1"/>
            </p:cNvSpPr>
            <p:nvPr/>
          </p:nvSpPr>
          <p:spPr bwMode="auto">
            <a:xfrm>
              <a:off x="1165" y="539"/>
              <a:ext cx="126" cy="142"/>
            </a:xfrm>
            <a:custGeom>
              <a:avLst/>
              <a:gdLst>
                <a:gd name="T0" fmla="*/ 197 w 1009"/>
                <a:gd name="T1" fmla="*/ 954 h 1128"/>
                <a:gd name="T2" fmla="*/ 197 w 1009"/>
                <a:gd name="T3" fmla="*/ 954 h 1128"/>
                <a:gd name="T4" fmla="*/ 419 w 1009"/>
                <a:gd name="T5" fmla="*/ 954 h 1128"/>
                <a:gd name="T6" fmla="*/ 806 w 1009"/>
                <a:gd name="T7" fmla="*/ 565 h 1128"/>
                <a:gd name="T8" fmla="*/ 419 w 1009"/>
                <a:gd name="T9" fmla="*/ 174 h 1128"/>
                <a:gd name="T10" fmla="*/ 197 w 1009"/>
                <a:gd name="T11" fmla="*/ 174 h 1128"/>
                <a:gd name="T12" fmla="*/ 197 w 1009"/>
                <a:gd name="T13" fmla="*/ 954 h 1128"/>
                <a:gd name="T14" fmla="*/ 197 w 1009"/>
                <a:gd name="T15" fmla="*/ 954 h 1128"/>
                <a:gd name="T16" fmla="*/ 0 w 1009"/>
                <a:gd name="T17" fmla="*/ 1128 h 1128"/>
                <a:gd name="T18" fmla="*/ 0 w 1009"/>
                <a:gd name="T19" fmla="*/ 1128 h 1128"/>
                <a:gd name="T20" fmla="*/ 0 w 1009"/>
                <a:gd name="T21" fmla="*/ 0 h 1128"/>
                <a:gd name="T22" fmla="*/ 419 w 1009"/>
                <a:gd name="T23" fmla="*/ 0 h 1128"/>
                <a:gd name="T24" fmla="*/ 1009 w 1009"/>
                <a:gd name="T25" fmla="*/ 565 h 1128"/>
                <a:gd name="T26" fmla="*/ 419 w 1009"/>
                <a:gd name="T27" fmla="*/ 1128 h 1128"/>
                <a:gd name="T28" fmla="*/ 0 w 1009"/>
                <a:gd name="T29"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9" h="1128">
                  <a:moveTo>
                    <a:pt x="197" y="954"/>
                  </a:moveTo>
                  <a:lnTo>
                    <a:pt x="197" y="954"/>
                  </a:lnTo>
                  <a:lnTo>
                    <a:pt x="419" y="954"/>
                  </a:lnTo>
                  <a:cubicBezTo>
                    <a:pt x="664" y="954"/>
                    <a:pt x="806" y="778"/>
                    <a:pt x="806" y="565"/>
                  </a:cubicBezTo>
                  <a:cubicBezTo>
                    <a:pt x="806" y="347"/>
                    <a:pt x="671" y="174"/>
                    <a:pt x="419" y="174"/>
                  </a:cubicBezTo>
                  <a:lnTo>
                    <a:pt x="197" y="174"/>
                  </a:lnTo>
                  <a:lnTo>
                    <a:pt x="197" y="954"/>
                  </a:lnTo>
                  <a:lnTo>
                    <a:pt x="197" y="954"/>
                  </a:lnTo>
                  <a:close/>
                  <a:moveTo>
                    <a:pt x="0" y="1128"/>
                  </a:moveTo>
                  <a:lnTo>
                    <a:pt x="0" y="1128"/>
                  </a:lnTo>
                  <a:lnTo>
                    <a:pt x="0" y="0"/>
                  </a:lnTo>
                  <a:lnTo>
                    <a:pt x="419" y="0"/>
                  </a:lnTo>
                  <a:cubicBezTo>
                    <a:pt x="771" y="0"/>
                    <a:pt x="1009" y="233"/>
                    <a:pt x="1009" y="565"/>
                  </a:cubicBezTo>
                  <a:cubicBezTo>
                    <a:pt x="1009" y="896"/>
                    <a:pt x="771" y="1128"/>
                    <a:pt x="419" y="1128"/>
                  </a:cubicBezTo>
                  <a:lnTo>
                    <a:pt x="0"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2">
              <a:extLst>
                <a:ext uri="{FF2B5EF4-FFF2-40B4-BE49-F238E27FC236}">
                  <a16:creationId xmlns:a16="http://schemas.microsoft.com/office/drawing/2014/main" id="{47254CF5-BFB8-03D7-E51F-657F41025877}"/>
                </a:ext>
              </a:extLst>
            </p:cNvPr>
            <p:cNvSpPr>
              <a:spLocks/>
            </p:cNvSpPr>
            <p:nvPr/>
          </p:nvSpPr>
          <p:spPr bwMode="auto">
            <a:xfrm>
              <a:off x="1368" y="537"/>
              <a:ext cx="111" cy="147"/>
            </a:xfrm>
            <a:custGeom>
              <a:avLst/>
              <a:gdLst>
                <a:gd name="T0" fmla="*/ 102 w 886"/>
                <a:gd name="T1" fmla="*/ 834 h 1165"/>
                <a:gd name="T2" fmla="*/ 102 w 886"/>
                <a:gd name="T3" fmla="*/ 834 h 1165"/>
                <a:gd name="T4" fmla="*/ 459 w 886"/>
                <a:gd name="T5" fmla="*/ 989 h 1165"/>
                <a:gd name="T6" fmla="*/ 685 w 886"/>
                <a:gd name="T7" fmla="*/ 835 h 1165"/>
                <a:gd name="T8" fmla="*/ 428 w 886"/>
                <a:gd name="T9" fmla="*/ 668 h 1165"/>
                <a:gd name="T10" fmla="*/ 27 w 886"/>
                <a:gd name="T11" fmla="*/ 330 h 1165"/>
                <a:gd name="T12" fmla="*/ 438 w 886"/>
                <a:gd name="T13" fmla="*/ 0 h 1165"/>
                <a:gd name="T14" fmla="*/ 848 w 886"/>
                <a:gd name="T15" fmla="*/ 145 h 1165"/>
                <a:gd name="T16" fmla="*/ 748 w 886"/>
                <a:gd name="T17" fmla="*/ 304 h 1165"/>
                <a:gd name="T18" fmla="*/ 421 w 886"/>
                <a:gd name="T19" fmla="*/ 176 h 1165"/>
                <a:gd name="T20" fmla="*/ 230 w 886"/>
                <a:gd name="T21" fmla="*/ 316 h 1165"/>
                <a:gd name="T22" fmla="*/ 479 w 886"/>
                <a:gd name="T23" fmla="*/ 467 h 1165"/>
                <a:gd name="T24" fmla="*/ 886 w 886"/>
                <a:gd name="T25" fmla="*/ 817 h 1165"/>
                <a:gd name="T26" fmla="*/ 450 w 886"/>
                <a:gd name="T27" fmla="*/ 1165 h 1165"/>
                <a:gd name="T28" fmla="*/ 0 w 886"/>
                <a:gd name="T29" fmla="*/ 994 h 1165"/>
                <a:gd name="T30" fmla="*/ 102 w 886"/>
                <a:gd name="T31" fmla="*/ 834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6" h="1165">
                  <a:moveTo>
                    <a:pt x="102" y="834"/>
                  </a:moveTo>
                  <a:lnTo>
                    <a:pt x="102" y="834"/>
                  </a:lnTo>
                  <a:cubicBezTo>
                    <a:pt x="180" y="917"/>
                    <a:pt x="301" y="989"/>
                    <a:pt x="459" y="989"/>
                  </a:cubicBezTo>
                  <a:cubicBezTo>
                    <a:pt x="621" y="989"/>
                    <a:pt x="685" y="910"/>
                    <a:pt x="685" y="835"/>
                  </a:cubicBezTo>
                  <a:cubicBezTo>
                    <a:pt x="685" y="734"/>
                    <a:pt x="565" y="704"/>
                    <a:pt x="428" y="668"/>
                  </a:cubicBezTo>
                  <a:cubicBezTo>
                    <a:pt x="244" y="622"/>
                    <a:pt x="27" y="568"/>
                    <a:pt x="27" y="330"/>
                  </a:cubicBezTo>
                  <a:cubicBezTo>
                    <a:pt x="27" y="144"/>
                    <a:pt x="191" y="0"/>
                    <a:pt x="438" y="0"/>
                  </a:cubicBezTo>
                  <a:cubicBezTo>
                    <a:pt x="607" y="0"/>
                    <a:pt x="744" y="51"/>
                    <a:pt x="848" y="145"/>
                  </a:cubicBezTo>
                  <a:lnTo>
                    <a:pt x="748" y="304"/>
                  </a:lnTo>
                  <a:cubicBezTo>
                    <a:pt x="660" y="217"/>
                    <a:pt x="540" y="176"/>
                    <a:pt x="421" y="176"/>
                  </a:cubicBezTo>
                  <a:cubicBezTo>
                    <a:pt x="305" y="176"/>
                    <a:pt x="230" y="232"/>
                    <a:pt x="230" y="316"/>
                  </a:cubicBezTo>
                  <a:cubicBezTo>
                    <a:pt x="230" y="404"/>
                    <a:pt x="345" y="433"/>
                    <a:pt x="479" y="467"/>
                  </a:cubicBezTo>
                  <a:cubicBezTo>
                    <a:pt x="665" y="514"/>
                    <a:pt x="886" y="572"/>
                    <a:pt x="886" y="817"/>
                  </a:cubicBezTo>
                  <a:cubicBezTo>
                    <a:pt x="886" y="1005"/>
                    <a:pt x="754" y="1165"/>
                    <a:pt x="450" y="1165"/>
                  </a:cubicBezTo>
                  <a:cubicBezTo>
                    <a:pt x="247" y="1165"/>
                    <a:pt x="99" y="1096"/>
                    <a:pt x="0" y="994"/>
                  </a:cubicBezTo>
                  <a:lnTo>
                    <a:pt x="102" y="83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9BC55DE-71C4-9000-B7E9-AE277099BB40}"/>
                </a:ext>
              </a:extLst>
            </p:cNvPr>
            <p:cNvSpPr>
              <a:spLocks/>
            </p:cNvSpPr>
            <p:nvPr/>
          </p:nvSpPr>
          <p:spPr bwMode="auto">
            <a:xfrm>
              <a:off x="1485" y="539"/>
              <a:ext cx="134" cy="142"/>
            </a:xfrm>
            <a:custGeom>
              <a:avLst/>
              <a:gdLst>
                <a:gd name="T0" fmla="*/ 438 w 1072"/>
                <a:gd name="T1" fmla="*/ 1128 h 1128"/>
                <a:gd name="T2" fmla="*/ 438 w 1072"/>
                <a:gd name="T3" fmla="*/ 1128 h 1128"/>
                <a:gd name="T4" fmla="*/ 438 w 1072"/>
                <a:gd name="T5" fmla="*/ 659 h 1128"/>
                <a:gd name="T6" fmla="*/ 0 w 1072"/>
                <a:gd name="T7" fmla="*/ 0 h 1128"/>
                <a:gd name="T8" fmla="*/ 226 w 1072"/>
                <a:gd name="T9" fmla="*/ 0 h 1128"/>
                <a:gd name="T10" fmla="*/ 537 w 1072"/>
                <a:gd name="T11" fmla="*/ 484 h 1128"/>
                <a:gd name="T12" fmla="*/ 845 w 1072"/>
                <a:gd name="T13" fmla="*/ 0 h 1128"/>
                <a:gd name="T14" fmla="*/ 1072 w 1072"/>
                <a:gd name="T15" fmla="*/ 0 h 1128"/>
                <a:gd name="T16" fmla="*/ 636 w 1072"/>
                <a:gd name="T17" fmla="*/ 659 h 1128"/>
                <a:gd name="T18" fmla="*/ 636 w 1072"/>
                <a:gd name="T19" fmla="*/ 1128 h 1128"/>
                <a:gd name="T20" fmla="*/ 438 w 1072"/>
                <a:gd name="T21"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1128">
                  <a:moveTo>
                    <a:pt x="438" y="1128"/>
                  </a:moveTo>
                  <a:lnTo>
                    <a:pt x="438" y="1128"/>
                  </a:lnTo>
                  <a:lnTo>
                    <a:pt x="438" y="659"/>
                  </a:lnTo>
                  <a:lnTo>
                    <a:pt x="0" y="0"/>
                  </a:lnTo>
                  <a:lnTo>
                    <a:pt x="226" y="0"/>
                  </a:lnTo>
                  <a:lnTo>
                    <a:pt x="537" y="484"/>
                  </a:lnTo>
                  <a:lnTo>
                    <a:pt x="845" y="0"/>
                  </a:lnTo>
                  <a:lnTo>
                    <a:pt x="1072" y="0"/>
                  </a:lnTo>
                  <a:lnTo>
                    <a:pt x="636" y="659"/>
                  </a:lnTo>
                  <a:lnTo>
                    <a:pt x="636" y="1128"/>
                  </a:lnTo>
                  <a:lnTo>
                    <a:pt x="438"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14">
              <a:extLst>
                <a:ext uri="{FF2B5EF4-FFF2-40B4-BE49-F238E27FC236}">
                  <a16:creationId xmlns:a16="http://schemas.microsoft.com/office/drawing/2014/main" id="{9B61C710-C4F5-6257-3C6A-7AADAA90E8E7}"/>
                </a:ext>
              </a:extLst>
            </p:cNvPr>
            <p:cNvSpPr>
              <a:spLocks/>
            </p:cNvSpPr>
            <p:nvPr/>
          </p:nvSpPr>
          <p:spPr bwMode="auto">
            <a:xfrm>
              <a:off x="1635" y="539"/>
              <a:ext cx="123" cy="142"/>
            </a:xfrm>
            <a:custGeom>
              <a:avLst/>
              <a:gdLst>
                <a:gd name="T0" fmla="*/ 786 w 977"/>
                <a:gd name="T1" fmla="*/ 1128 h 1128"/>
                <a:gd name="T2" fmla="*/ 786 w 977"/>
                <a:gd name="T3" fmla="*/ 1128 h 1128"/>
                <a:gd name="T4" fmla="*/ 198 w 977"/>
                <a:gd name="T5" fmla="*/ 306 h 1128"/>
                <a:gd name="T6" fmla="*/ 198 w 977"/>
                <a:gd name="T7" fmla="*/ 1128 h 1128"/>
                <a:gd name="T8" fmla="*/ 0 w 977"/>
                <a:gd name="T9" fmla="*/ 1128 h 1128"/>
                <a:gd name="T10" fmla="*/ 0 w 977"/>
                <a:gd name="T11" fmla="*/ 0 h 1128"/>
                <a:gd name="T12" fmla="*/ 203 w 977"/>
                <a:gd name="T13" fmla="*/ 0 h 1128"/>
                <a:gd name="T14" fmla="*/ 779 w 977"/>
                <a:gd name="T15" fmla="*/ 800 h 1128"/>
                <a:gd name="T16" fmla="*/ 779 w 977"/>
                <a:gd name="T17" fmla="*/ 0 h 1128"/>
                <a:gd name="T18" fmla="*/ 977 w 977"/>
                <a:gd name="T19" fmla="*/ 0 h 1128"/>
                <a:gd name="T20" fmla="*/ 977 w 977"/>
                <a:gd name="T21" fmla="*/ 1128 h 1128"/>
                <a:gd name="T22" fmla="*/ 786 w 977"/>
                <a:gd name="T23"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7" h="1128">
                  <a:moveTo>
                    <a:pt x="786" y="1128"/>
                  </a:moveTo>
                  <a:lnTo>
                    <a:pt x="786" y="1128"/>
                  </a:lnTo>
                  <a:lnTo>
                    <a:pt x="198" y="306"/>
                  </a:lnTo>
                  <a:lnTo>
                    <a:pt x="198" y="1128"/>
                  </a:lnTo>
                  <a:lnTo>
                    <a:pt x="0" y="1128"/>
                  </a:lnTo>
                  <a:lnTo>
                    <a:pt x="0" y="0"/>
                  </a:lnTo>
                  <a:lnTo>
                    <a:pt x="203" y="0"/>
                  </a:lnTo>
                  <a:lnTo>
                    <a:pt x="779" y="800"/>
                  </a:lnTo>
                  <a:lnTo>
                    <a:pt x="779" y="0"/>
                  </a:lnTo>
                  <a:lnTo>
                    <a:pt x="977" y="0"/>
                  </a:lnTo>
                  <a:lnTo>
                    <a:pt x="977" y="1128"/>
                  </a:lnTo>
                  <a:lnTo>
                    <a:pt x="786"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15">
              <a:extLst>
                <a:ext uri="{FF2B5EF4-FFF2-40B4-BE49-F238E27FC236}">
                  <a16:creationId xmlns:a16="http://schemas.microsoft.com/office/drawing/2014/main" id="{78A77033-D285-D6D3-3ED3-21BE6FC7BCA2}"/>
                </a:ext>
              </a:extLst>
            </p:cNvPr>
            <p:cNvSpPr>
              <a:spLocks/>
            </p:cNvSpPr>
            <p:nvPr/>
          </p:nvSpPr>
          <p:spPr bwMode="auto">
            <a:xfrm>
              <a:off x="1789" y="539"/>
              <a:ext cx="123" cy="142"/>
            </a:xfrm>
            <a:custGeom>
              <a:avLst/>
              <a:gdLst>
                <a:gd name="T0" fmla="*/ 787 w 978"/>
                <a:gd name="T1" fmla="*/ 1128 h 1128"/>
                <a:gd name="T2" fmla="*/ 787 w 978"/>
                <a:gd name="T3" fmla="*/ 1128 h 1128"/>
                <a:gd name="T4" fmla="*/ 198 w 978"/>
                <a:gd name="T5" fmla="*/ 306 h 1128"/>
                <a:gd name="T6" fmla="*/ 198 w 978"/>
                <a:gd name="T7" fmla="*/ 1128 h 1128"/>
                <a:gd name="T8" fmla="*/ 0 w 978"/>
                <a:gd name="T9" fmla="*/ 1128 h 1128"/>
                <a:gd name="T10" fmla="*/ 0 w 978"/>
                <a:gd name="T11" fmla="*/ 0 h 1128"/>
                <a:gd name="T12" fmla="*/ 203 w 978"/>
                <a:gd name="T13" fmla="*/ 0 h 1128"/>
                <a:gd name="T14" fmla="*/ 780 w 978"/>
                <a:gd name="T15" fmla="*/ 800 h 1128"/>
                <a:gd name="T16" fmla="*/ 780 w 978"/>
                <a:gd name="T17" fmla="*/ 0 h 1128"/>
                <a:gd name="T18" fmla="*/ 978 w 978"/>
                <a:gd name="T19" fmla="*/ 0 h 1128"/>
                <a:gd name="T20" fmla="*/ 978 w 978"/>
                <a:gd name="T21" fmla="*/ 1128 h 1128"/>
                <a:gd name="T22" fmla="*/ 787 w 978"/>
                <a:gd name="T23"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8" h="1128">
                  <a:moveTo>
                    <a:pt x="787" y="1128"/>
                  </a:moveTo>
                  <a:lnTo>
                    <a:pt x="787" y="1128"/>
                  </a:lnTo>
                  <a:lnTo>
                    <a:pt x="198" y="306"/>
                  </a:lnTo>
                  <a:lnTo>
                    <a:pt x="198" y="1128"/>
                  </a:lnTo>
                  <a:lnTo>
                    <a:pt x="0" y="1128"/>
                  </a:lnTo>
                  <a:lnTo>
                    <a:pt x="0" y="0"/>
                  </a:lnTo>
                  <a:lnTo>
                    <a:pt x="203" y="0"/>
                  </a:lnTo>
                  <a:lnTo>
                    <a:pt x="780" y="800"/>
                  </a:lnTo>
                  <a:lnTo>
                    <a:pt x="780" y="0"/>
                  </a:lnTo>
                  <a:lnTo>
                    <a:pt x="978" y="0"/>
                  </a:lnTo>
                  <a:lnTo>
                    <a:pt x="978" y="1128"/>
                  </a:lnTo>
                  <a:lnTo>
                    <a:pt x="787"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16">
              <a:extLst>
                <a:ext uri="{FF2B5EF4-FFF2-40B4-BE49-F238E27FC236}">
                  <a16:creationId xmlns:a16="http://schemas.microsoft.com/office/drawing/2014/main" id="{4E74F2F4-0E44-A4C1-4056-3D3517B38549}"/>
                </a:ext>
              </a:extLst>
            </p:cNvPr>
            <p:cNvSpPr>
              <a:spLocks/>
            </p:cNvSpPr>
            <p:nvPr/>
          </p:nvSpPr>
          <p:spPr bwMode="auto">
            <a:xfrm>
              <a:off x="1943" y="539"/>
              <a:ext cx="97" cy="142"/>
            </a:xfrm>
            <a:custGeom>
              <a:avLst/>
              <a:gdLst>
                <a:gd name="T0" fmla="*/ 0 w 773"/>
                <a:gd name="T1" fmla="*/ 1128 h 1128"/>
                <a:gd name="T2" fmla="*/ 0 w 773"/>
                <a:gd name="T3" fmla="*/ 1128 h 1128"/>
                <a:gd name="T4" fmla="*/ 0 w 773"/>
                <a:gd name="T5" fmla="*/ 0 h 1128"/>
                <a:gd name="T6" fmla="*/ 773 w 773"/>
                <a:gd name="T7" fmla="*/ 0 h 1128"/>
                <a:gd name="T8" fmla="*/ 773 w 773"/>
                <a:gd name="T9" fmla="*/ 174 h 1128"/>
                <a:gd name="T10" fmla="*/ 198 w 773"/>
                <a:gd name="T11" fmla="*/ 174 h 1128"/>
                <a:gd name="T12" fmla="*/ 198 w 773"/>
                <a:gd name="T13" fmla="*/ 467 h 1128"/>
                <a:gd name="T14" fmla="*/ 761 w 773"/>
                <a:gd name="T15" fmla="*/ 467 h 1128"/>
                <a:gd name="T16" fmla="*/ 761 w 773"/>
                <a:gd name="T17" fmla="*/ 641 h 1128"/>
                <a:gd name="T18" fmla="*/ 198 w 773"/>
                <a:gd name="T19" fmla="*/ 641 h 1128"/>
                <a:gd name="T20" fmla="*/ 198 w 773"/>
                <a:gd name="T21" fmla="*/ 954 h 1128"/>
                <a:gd name="T22" fmla="*/ 773 w 773"/>
                <a:gd name="T23" fmla="*/ 954 h 1128"/>
                <a:gd name="T24" fmla="*/ 773 w 773"/>
                <a:gd name="T25" fmla="*/ 1128 h 1128"/>
                <a:gd name="T26" fmla="*/ 0 w 773"/>
                <a:gd name="T27"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3" h="1128">
                  <a:moveTo>
                    <a:pt x="0" y="1128"/>
                  </a:moveTo>
                  <a:lnTo>
                    <a:pt x="0" y="1128"/>
                  </a:lnTo>
                  <a:lnTo>
                    <a:pt x="0" y="0"/>
                  </a:lnTo>
                  <a:lnTo>
                    <a:pt x="773" y="0"/>
                  </a:lnTo>
                  <a:lnTo>
                    <a:pt x="773" y="174"/>
                  </a:lnTo>
                  <a:lnTo>
                    <a:pt x="198" y="174"/>
                  </a:lnTo>
                  <a:lnTo>
                    <a:pt x="198" y="467"/>
                  </a:lnTo>
                  <a:lnTo>
                    <a:pt x="761" y="467"/>
                  </a:lnTo>
                  <a:lnTo>
                    <a:pt x="761" y="641"/>
                  </a:lnTo>
                  <a:lnTo>
                    <a:pt x="198" y="641"/>
                  </a:lnTo>
                  <a:lnTo>
                    <a:pt x="198" y="954"/>
                  </a:lnTo>
                  <a:lnTo>
                    <a:pt x="773" y="954"/>
                  </a:lnTo>
                  <a:lnTo>
                    <a:pt x="773" y="1128"/>
                  </a:lnTo>
                  <a:lnTo>
                    <a:pt x="0"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7">
              <a:extLst>
                <a:ext uri="{FF2B5EF4-FFF2-40B4-BE49-F238E27FC236}">
                  <a16:creationId xmlns:a16="http://schemas.microsoft.com/office/drawing/2014/main" id="{5CC6AD8A-5F3C-C44C-8F07-F745D9B39EC6}"/>
                </a:ext>
              </a:extLst>
            </p:cNvPr>
            <p:cNvSpPr>
              <a:spLocks/>
            </p:cNvSpPr>
            <p:nvPr/>
          </p:nvSpPr>
          <p:spPr bwMode="auto">
            <a:xfrm>
              <a:off x="2060" y="539"/>
              <a:ext cx="139" cy="142"/>
            </a:xfrm>
            <a:custGeom>
              <a:avLst/>
              <a:gdLst>
                <a:gd name="T0" fmla="*/ 869 w 1106"/>
                <a:gd name="T1" fmla="*/ 1128 h 1128"/>
                <a:gd name="T2" fmla="*/ 869 w 1106"/>
                <a:gd name="T3" fmla="*/ 1128 h 1128"/>
                <a:gd name="T4" fmla="*/ 553 w 1106"/>
                <a:gd name="T5" fmla="*/ 687 h 1128"/>
                <a:gd name="T6" fmla="*/ 237 w 1106"/>
                <a:gd name="T7" fmla="*/ 1128 h 1128"/>
                <a:gd name="T8" fmla="*/ 0 w 1106"/>
                <a:gd name="T9" fmla="*/ 1128 h 1128"/>
                <a:gd name="T10" fmla="*/ 423 w 1106"/>
                <a:gd name="T11" fmla="*/ 550 h 1128"/>
                <a:gd name="T12" fmla="*/ 25 w 1106"/>
                <a:gd name="T13" fmla="*/ 0 h 1128"/>
                <a:gd name="T14" fmla="*/ 262 w 1106"/>
                <a:gd name="T15" fmla="*/ 0 h 1128"/>
                <a:gd name="T16" fmla="*/ 553 w 1106"/>
                <a:gd name="T17" fmla="*/ 414 h 1128"/>
                <a:gd name="T18" fmla="*/ 842 w 1106"/>
                <a:gd name="T19" fmla="*/ 0 h 1128"/>
                <a:gd name="T20" fmla="*/ 1081 w 1106"/>
                <a:gd name="T21" fmla="*/ 0 h 1128"/>
                <a:gd name="T22" fmla="*/ 685 w 1106"/>
                <a:gd name="T23" fmla="*/ 548 h 1128"/>
                <a:gd name="T24" fmla="*/ 1106 w 1106"/>
                <a:gd name="T25" fmla="*/ 1128 h 1128"/>
                <a:gd name="T26" fmla="*/ 869 w 1106"/>
                <a:gd name="T27"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6" h="1128">
                  <a:moveTo>
                    <a:pt x="869" y="1128"/>
                  </a:moveTo>
                  <a:lnTo>
                    <a:pt x="869" y="1128"/>
                  </a:lnTo>
                  <a:lnTo>
                    <a:pt x="553" y="687"/>
                  </a:lnTo>
                  <a:lnTo>
                    <a:pt x="237" y="1128"/>
                  </a:lnTo>
                  <a:lnTo>
                    <a:pt x="0" y="1128"/>
                  </a:lnTo>
                  <a:lnTo>
                    <a:pt x="423" y="550"/>
                  </a:lnTo>
                  <a:lnTo>
                    <a:pt x="25" y="0"/>
                  </a:lnTo>
                  <a:lnTo>
                    <a:pt x="262" y="0"/>
                  </a:lnTo>
                  <a:lnTo>
                    <a:pt x="553" y="414"/>
                  </a:lnTo>
                  <a:lnTo>
                    <a:pt x="842" y="0"/>
                  </a:lnTo>
                  <a:lnTo>
                    <a:pt x="1081" y="0"/>
                  </a:lnTo>
                  <a:lnTo>
                    <a:pt x="685" y="548"/>
                  </a:lnTo>
                  <a:lnTo>
                    <a:pt x="1106" y="1128"/>
                  </a:lnTo>
                  <a:lnTo>
                    <a:pt x="869" y="112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 name="TextBox 4">
            <a:extLst>
              <a:ext uri="{FF2B5EF4-FFF2-40B4-BE49-F238E27FC236}">
                <a16:creationId xmlns:a16="http://schemas.microsoft.com/office/drawing/2014/main" id="{CC7A2310-CEF2-14A8-C326-017D5595F998}"/>
              </a:ext>
            </a:extLst>
          </p:cNvPr>
          <p:cNvSpPr txBox="1"/>
          <p:nvPr/>
        </p:nvSpPr>
        <p:spPr>
          <a:xfrm>
            <a:off x="10558832" y="6401396"/>
            <a:ext cx="1626363" cy="338554"/>
          </a:xfrm>
          <a:prstGeom prst="rect">
            <a:avLst/>
          </a:prstGeom>
          <a:noFill/>
        </p:spPr>
        <p:txBody>
          <a:bodyPr wrap="square" rtlCol="0">
            <a:spAutoFit/>
          </a:bodyPr>
          <a:lstStyle/>
          <a:p>
            <a:pPr algn="ctr"/>
            <a:r>
              <a:rPr lang="cs-CZ" sz="1600" b="1" dirty="0">
                <a:latin typeface="Montserrat" panose="00000500000000000000" pitchFamily="2" charset="-18"/>
                <a:cs typeface="Arial" panose="020B0604020202020204" pitchFamily="34" charset="0"/>
              </a:rPr>
              <a:t>16.05.2023</a:t>
            </a:r>
            <a:endParaRPr lang="en-US" sz="1600" b="1" dirty="0">
              <a:latin typeface="Montserrat" panose="00000500000000000000" pitchFamily="2" charset="-18"/>
              <a:cs typeface="Arial" panose="020B0604020202020204" pitchFamily="34" charset="0"/>
            </a:endParaRPr>
          </a:p>
        </p:txBody>
      </p:sp>
      <p:sp>
        <p:nvSpPr>
          <p:cNvPr id="2" name="TextBox 1">
            <a:extLst>
              <a:ext uri="{FF2B5EF4-FFF2-40B4-BE49-F238E27FC236}">
                <a16:creationId xmlns:a16="http://schemas.microsoft.com/office/drawing/2014/main" id="{14BC0993-3C19-CF25-7A9B-F67680B86D16}"/>
              </a:ext>
            </a:extLst>
          </p:cNvPr>
          <p:cNvSpPr txBox="1"/>
          <p:nvPr/>
        </p:nvSpPr>
        <p:spPr>
          <a:xfrm>
            <a:off x="217893" y="6422071"/>
            <a:ext cx="3666129" cy="338554"/>
          </a:xfrm>
          <a:prstGeom prst="rect">
            <a:avLst/>
          </a:prstGeom>
          <a:noFill/>
        </p:spPr>
        <p:txBody>
          <a:bodyPr wrap="square" rtlCol="0">
            <a:spAutoFit/>
          </a:bodyPr>
          <a:lstStyle/>
          <a:p>
            <a:r>
              <a:rPr lang="en-US" sz="1600" i="1" dirty="0">
                <a:latin typeface="Montserrat" panose="00000500000000000000" pitchFamily="2" charset="-18"/>
              </a:rPr>
              <a:t>B</a:t>
            </a:r>
            <a:r>
              <a:rPr lang="cs-CZ" sz="1600" i="1" dirty="0" err="1">
                <a:latin typeface="Montserrat" panose="00000500000000000000" pitchFamily="2" charset="-18"/>
              </a:rPr>
              <a:t>usiness</a:t>
            </a:r>
            <a:r>
              <a:rPr lang="cs-CZ" sz="1600" i="1" dirty="0">
                <a:latin typeface="Montserrat" panose="00000500000000000000" pitchFamily="2" charset="-18"/>
              </a:rPr>
              <a:t> Development Manager</a:t>
            </a:r>
            <a:r>
              <a:rPr lang="en-US" sz="1600" i="1" dirty="0">
                <a:latin typeface="Montserrat" panose="00000500000000000000" pitchFamily="2" charset="-18"/>
              </a:rPr>
              <a:t> </a:t>
            </a:r>
          </a:p>
        </p:txBody>
      </p:sp>
      <p:sp>
        <p:nvSpPr>
          <p:cNvPr id="4" name="TextBox 3">
            <a:extLst>
              <a:ext uri="{FF2B5EF4-FFF2-40B4-BE49-F238E27FC236}">
                <a16:creationId xmlns:a16="http://schemas.microsoft.com/office/drawing/2014/main" id="{9E05436F-1FFA-A69D-B3CE-CBE23F7C14CE}"/>
              </a:ext>
            </a:extLst>
          </p:cNvPr>
          <p:cNvSpPr txBox="1"/>
          <p:nvPr/>
        </p:nvSpPr>
        <p:spPr>
          <a:xfrm>
            <a:off x="217894" y="6124574"/>
            <a:ext cx="3299801" cy="338554"/>
          </a:xfrm>
          <a:prstGeom prst="rect">
            <a:avLst/>
          </a:prstGeom>
          <a:noFill/>
        </p:spPr>
        <p:txBody>
          <a:bodyPr wrap="square" rtlCol="0">
            <a:spAutoFit/>
          </a:bodyPr>
          <a:lstStyle/>
          <a:p>
            <a:r>
              <a:rPr lang="cs-CZ" sz="1600" b="1" dirty="0">
                <a:latin typeface="Montserrat" panose="00000500000000000000" pitchFamily="2" charset="-18"/>
                <a:cs typeface="Arial" panose="020B0604020202020204" pitchFamily="34" charset="0"/>
              </a:rPr>
              <a:t>Kristína </a:t>
            </a:r>
            <a:r>
              <a:rPr lang="cs-CZ" sz="1600" b="1" dirty="0" err="1">
                <a:latin typeface="Montserrat" panose="00000500000000000000" pitchFamily="2" charset="-18"/>
                <a:cs typeface="Arial" panose="020B0604020202020204" pitchFamily="34" charset="0"/>
              </a:rPr>
              <a:t>Kyšová</a:t>
            </a:r>
            <a:endParaRPr lang="en-US" sz="1600" b="1" dirty="0">
              <a:latin typeface="Montserrat" panose="00000500000000000000" pitchFamily="2" charset="-18"/>
              <a:cs typeface="Arial" panose="020B0604020202020204" pitchFamily="34" charset="0"/>
            </a:endParaRPr>
          </a:p>
        </p:txBody>
      </p:sp>
    </p:spTree>
    <p:extLst>
      <p:ext uri="{BB962C8B-B14F-4D97-AF65-F5344CB8AC3E}">
        <p14:creationId xmlns:p14="http://schemas.microsoft.com/office/powerpoint/2010/main" val="160244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030302E-9AEE-FF01-A8F9-C4CCBC78C762}"/>
              </a:ext>
            </a:extLst>
          </p:cNvPr>
          <p:cNvSpPr>
            <a:spLocks noGrp="1"/>
          </p:cNvSpPr>
          <p:nvPr>
            <p:ph type="dt" sz="half" idx="10"/>
          </p:nvPr>
        </p:nvSpPr>
        <p:spPr>
          <a:xfrm>
            <a:off x="838200" y="6356350"/>
            <a:ext cx="2743200" cy="365125"/>
          </a:xfrm>
        </p:spPr>
        <p:txBody>
          <a:bodyPr anchor="ctr">
            <a:normAutofit/>
          </a:bodyPr>
          <a:lstStyle/>
          <a:p>
            <a:pPr>
              <a:spcAft>
                <a:spcPts val="600"/>
              </a:spcAft>
            </a:pPr>
            <a:endParaRPr lang="en-US" dirty="0"/>
          </a:p>
        </p:txBody>
      </p:sp>
      <p:sp>
        <p:nvSpPr>
          <p:cNvPr id="12" name="Title 2">
            <a:extLst>
              <a:ext uri="{FF2B5EF4-FFF2-40B4-BE49-F238E27FC236}">
                <a16:creationId xmlns:a16="http://schemas.microsoft.com/office/drawing/2014/main" id="{B35C312C-7BFC-5FA4-08A8-C40D00C06922}"/>
              </a:ext>
            </a:extLst>
          </p:cNvPr>
          <p:cNvSpPr>
            <a:spLocks noGrp="1"/>
          </p:cNvSpPr>
          <p:nvPr>
            <p:ph type="title"/>
          </p:nvPr>
        </p:nvSpPr>
        <p:spPr>
          <a:xfrm>
            <a:off x="925284" y="553807"/>
            <a:ext cx="10515600" cy="1325563"/>
          </a:xfrm>
        </p:spPr>
        <p:txBody>
          <a:bodyPr>
            <a:normAutofit/>
          </a:bodyPr>
          <a:lstStyle/>
          <a:p>
            <a:r>
              <a:rPr lang="cs-CZ" dirty="0">
                <a:latin typeface="Montserrat" panose="00000500000000000000" pitchFamily="2" charset="-18"/>
              </a:rPr>
              <a:t>Jsme Vašim Partnerem</a:t>
            </a:r>
            <a:br>
              <a:rPr lang="cs-CZ" dirty="0">
                <a:latin typeface="Montserrat" panose="00000500000000000000" pitchFamily="2" charset="-18"/>
              </a:rPr>
            </a:br>
            <a:r>
              <a:rPr lang="cs-CZ" sz="2000" dirty="0">
                <a:latin typeface="Montserrat" panose="00000500000000000000" pitchFamily="2" charset="-18"/>
              </a:rPr>
              <a:t>15+ let zkušeností v oblasti kybernetické bezpečnosti – 8 členný tým</a:t>
            </a:r>
            <a:endParaRPr lang="en-US" sz="2000" dirty="0">
              <a:latin typeface="Montserrat" panose="00000500000000000000" pitchFamily="2" charset="-18"/>
            </a:endParaRPr>
          </a:p>
        </p:txBody>
      </p:sp>
      <p:graphicFrame>
        <p:nvGraphicFramePr>
          <p:cNvPr id="5" name="Google Shape;1086;p112">
            <a:extLst>
              <a:ext uri="{FF2B5EF4-FFF2-40B4-BE49-F238E27FC236}">
                <a16:creationId xmlns:a16="http://schemas.microsoft.com/office/drawing/2014/main" id="{31D93316-1738-76BA-A018-EE1348173CF3}"/>
              </a:ext>
            </a:extLst>
          </p:cNvPr>
          <p:cNvGraphicFramePr/>
          <p:nvPr>
            <p:extLst>
              <p:ext uri="{D42A27DB-BD31-4B8C-83A1-F6EECF244321}">
                <p14:modId xmlns:p14="http://schemas.microsoft.com/office/powerpoint/2010/main" val="3924297999"/>
              </p:ext>
            </p:extLst>
          </p:nvPr>
        </p:nvGraphicFramePr>
        <p:xfrm>
          <a:off x="217500" y="1876626"/>
          <a:ext cx="11757000" cy="3838200"/>
        </p:xfrm>
        <a:graphic>
          <a:graphicData uri="http://schemas.openxmlformats.org/drawingml/2006/table">
            <a:tbl>
              <a:tblPr>
                <a:noFill/>
              </a:tblPr>
              <a:tblGrid>
                <a:gridCol w="1959500">
                  <a:extLst>
                    <a:ext uri="{9D8B030D-6E8A-4147-A177-3AD203B41FA5}">
                      <a16:colId xmlns:a16="http://schemas.microsoft.com/office/drawing/2014/main" val="20000"/>
                    </a:ext>
                  </a:extLst>
                </a:gridCol>
                <a:gridCol w="1959500">
                  <a:extLst>
                    <a:ext uri="{9D8B030D-6E8A-4147-A177-3AD203B41FA5}">
                      <a16:colId xmlns:a16="http://schemas.microsoft.com/office/drawing/2014/main" val="20001"/>
                    </a:ext>
                  </a:extLst>
                </a:gridCol>
                <a:gridCol w="1959500">
                  <a:extLst>
                    <a:ext uri="{9D8B030D-6E8A-4147-A177-3AD203B41FA5}">
                      <a16:colId xmlns:a16="http://schemas.microsoft.com/office/drawing/2014/main" val="20002"/>
                    </a:ext>
                  </a:extLst>
                </a:gridCol>
                <a:gridCol w="1959500">
                  <a:extLst>
                    <a:ext uri="{9D8B030D-6E8A-4147-A177-3AD203B41FA5}">
                      <a16:colId xmlns:a16="http://schemas.microsoft.com/office/drawing/2014/main" val="20003"/>
                    </a:ext>
                  </a:extLst>
                </a:gridCol>
                <a:gridCol w="1959500">
                  <a:extLst>
                    <a:ext uri="{9D8B030D-6E8A-4147-A177-3AD203B41FA5}">
                      <a16:colId xmlns:a16="http://schemas.microsoft.com/office/drawing/2014/main" val="20004"/>
                    </a:ext>
                  </a:extLst>
                </a:gridCol>
                <a:gridCol w="1959500">
                  <a:extLst>
                    <a:ext uri="{9D8B030D-6E8A-4147-A177-3AD203B41FA5}">
                      <a16:colId xmlns:a16="http://schemas.microsoft.com/office/drawing/2014/main" val="20005"/>
                    </a:ext>
                  </a:extLst>
                </a:gridCol>
              </a:tblGrid>
              <a:tr h="1105200">
                <a:tc>
                  <a:txBody>
                    <a:bodyPr/>
                    <a:lstStyle/>
                    <a:p>
                      <a:pPr marL="0" lvl="0" indent="0" algn="ctr" rtl="0">
                        <a:spcBef>
                          <a:spcPts val="0"/>
                        </a:spcBef>
                        <a:spcAft>
                          <a:spcPts val="0"/>
                        </a:spcAft>
                        <a:buNone/>
                      </a:pPr>
                      <a:r>
                        <a:rPr lang="cs-CZ" sz="2000" b="1" dirty="0">
                          <a:solidFill>
                            <a:schemeClr val="tx2">
                              <a:lumMod val="60000"/>
                              <a:lumOff val="40000"/>
                            </a:schemeClr>
                          </a:solidFill>
                          <a:latin typeface="Montserrat"/>
                          <a:ea typeface="Montserrat"/>
                          <a:cs typeface="Montserrat"/>
                          <a:sym typeface="Montserrat"/>
                        </a:rPr>
                        <a:t>Produktová školení</a:t>
                      </a:r>
                      <a:endParaRPr sz="2000" b="1" dirty="0">
                        <a:solidFill>
                          <a:schemeClr val="tx2">
                            <a:lumMod val="60000"/>
                            <a:lumOff val="40000"/>
                          </a:schemeClr>
                        </a:solidFill>
                        <a:latin typeface="Montserrat"/>
                        <a:ea typeface="Montserrat"/>
                        <a:cs typeface="Montserrat"/>
                        <a:sym typeface="Montserrat"/>
                      </a:endParaRPr>
                    </a:p>
                  </a:txBody>
                  <a:tcPr marL="121900" marR="121900" marT="121900" marB="121900">
                    <a:lnL w="9525" cap="flat" cmpd="sng">
                      <a:solidFill>
                        <a:srgbClr val="9E9E9E">
                          <a:alpha val="0"/>
                        </a:srgbClr>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cs-CZ" sz="2000" b="1" dirty="0">
                          <a:solidFill>
                            <a:schemeClr val="tx2">
                              <a:lumMod val="60000"/>
                              <a:lumOff val="40000"/>
                            </a:schemeClr>
                          </a:solidFill>
                          <a:latin typeface="Montserrat"/>
                          <a:ea typeface="Montserrat"/>
                          <a:cs typeface="Montserrat"/>
                          <a:sym typeface="Montserrat"/>
                        </a:rPr>
                        <a:t>Technická školení</a:t>
                      </a:r>
                      <a:endParaRPr sz="2000" b="1" dirty="0">
                        <a:solidFill>
                          <a:schemeClr val="tx2">
                            <a:lumMod val="60000"/>
                            <a:lumOff val="40000"/>
                          </a:schemeClr>
                        </a:solidFill>
                        <a:latin typeface="Montserrat"/>
                        <a:ea typeface="Montserrat"/>
                        <a:cs typeface="Montserrat"/>
                        <a:sym typeface="Montserrat"/>
                      </a:endParaRPr>
                    </a:p>
                  </a:txBody>
                  <a:tcPr marL="121900" marR="121900" marT="121900" marB="12190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cs-CZ" sz="2000" b="1" dirty="0" err="1">
                          <a:solidFill>
                            <a:schemeClr val="tx2">
                              <a:lumMod val="60000"/>
                              <a:lumOff val="40000"/>
                            </a:schemeClr>
                          </a:solidFill>
                          <a:latin typeface="Montserrat"/>
                          <a:ea typeface="Montserrat"/>
                          <a:cs typeface="Montserrat"/>
                          <a:sym typeface="Montserrat"/>
                        </a:rPr>
                        <a:t>Pre</a:t>
                      </a:r>
                      <a:r>
                        <a:rPr lang="cs-CZ" sz="2000" b="1" dirty="0">
                          <a:solidFill>
                            <a:schemeClr val="tx2">
                              <a:lumMod val="60000"/>
                              <a:lumOff val="40000"/>
                            </a:schemeClr>
                          </a:solidFill>
                          <a:latin typeface="Montserrat"/>
                          <a:ea typeface="Montserrat"/>
                          <a:cs typeface="Montserrat"/>
                          <a:sym typeface="Montserrat"/>
                        </a:rPr>
                        <a:t> </a:t>
                      </a:r>
                      <a:r>
                        <a:rPr lang="cs-CZ" sz="2000" b="1" dirty="0" err="1">
                          <a:solidFill>
                            <a:schemeClr val="tx2">
                              <a:lumMod val="60000"/>
                              <a:lumOff val="40000"/>
                            </a:schemeClr>
                          </a:solidFill>
                          <a:latin typeface="Montserrat"/>
                          <a:ea typeface="Montserrat"/>
                          <a:cs typeface="Montserrat"/>
                          <a:sym typeface="Montserrat"/>
                        </a:rPr>
                        <a:t>sale</a:t>
                      </a:r>
                      <a:r>
                        <a:rPr lang="cs-CZ" sz="2000" b="1" dirty="0">
                          <a:solidFill>
                            <a:schemeClr val="tx2">
                              <a:lumMod val="60000"/>
                              <a:lumOff val="40000"/>
                            </a:schemeClr>
                          </a:solidFill>
                          <a:latin typeface="Montserrat"/>
                          <a:ea typeface="Montserrat"/>
                          <a:cs typeface="Montserrat"/>
                          <a:sym typeface="Montserrat"/>
                        </a:rPr>
                        <a:t> podpora</a:t>
                      </a:r>
                      <a:endParaRPr sz="2000" b="1" dirty="0">
                        <a:solidFill>
                          <a:schemeClr val="tx2">
                            <a:lumMod val="60000"/>
                            <a:lumOff val="40000"/>
                          </a:schemeClr>
                        </a:solidFill>
                        <a:latin typeface="Montserrat"/>
                        <a:ea typeface="Montserrat"/>
                        <a:cs typeface="Montserrat"/>
                        <a:sym typeface="Montserrat"/>
                      </a:endParaRPr>
                    </a:p>
                  </a:txBody>
                  <a:tcPr marL="121900" marR="121900" marT="121900" marB="12190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cs-CZ" sz="2000" b="1" dirty="0">
                          <a:solidFill>
                            <a:schemeClr val="tx2">
                              <a:lumMod val="60000"/>
                              <a:lumOff val="40000"/>
                            </a:schemeClr>
                          </a:solidFill>
                          <a:latin typeface="Montserrat"/>
                          <a:ea typeface="Montserrat"/>
                          <a:cs typeface="Montserrat"/>
                          <a:sym typeface="Montserrat"/>
                        </a:rPr>
                        <a:t>Technická podpora</a:t>
                      </a:r>
                      <a:endParaRPr sz="2000" b="1" dirty="0">
                        <a:solidFill>
                          <a:schemeClr val="tx2">
                            <a:lumMod val="60000"/>
                            <a:lumOff val="40000"/>
                          </a:schemeClr>
                        </a:solidFill>
                        <a:latin typeface="Montserrat"/>
                        <a:ea typeface="Montserrat"/>
                        <a:cs typeface="Montserrat"/>
                        <a:sym typeface="Montserrat"/>
                      </a:endParaRPr>
                    </a:p>
                  </a:txBody>
                  <a:tcPr marL="121900" marR="121900" marT="121900" marB="12190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cs-CZ" sz="2000" b="1" dirty="0">
                          <a:solidFill>
                            <a:schemeClr val="tx2">
                              <a:lumMod val="60000"/>
                              <a:lumOff val="40000"/>
                            </a:schemeClr>
                          </a:solidFill>
                          <a:latin typeface="Montserrat"/>
                          <a:ea typeface="Montserrat"/>
                          <a:cs typeface="Montserrat"/>
                          <a:sym typeface="Montserrat"/>
                        </a:rPr>
                        <a:t>Obchodní podpora</a:t>
                      </a:r>
                      <a:endParaRPr sz="2000" b="1" dirty="0">
                        <a:solidFill>
                          <a:schemeClr val="tx2">
                            <a:lumMod val="60000"/>
                            <a:lumOff val="40000"/>
                          </a:schemeClr>
                        </a:solidFill>
                        <a:latin typeface="Montserrat"/>
                        <a:ea typeface="Montserrat"/>
                        <a:cs typeface="Montserrat"/>
                        <a:sym typeface="Montserrat"/>
                      </a:endParaRPr>
                    </a:p>
                  </a:txBody>
                  <a:tcPr marL="121900" marR="121900" marT="121900" marB="12190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cs-CZ" sz="1800" b="1" dirty="0">
                          <a:solidFill>
                            <a:schemeClr val="tx2">
                              <a:lumMod val="60000"/>
                              <a:lumOff val="40000"/>
                            </a:schemeClr>
                          </a:solidFill>
                          <a:latin typeface="Montserrat"/>
                          <a:ea typeface="Montserrat"/>
                          <a:cs typeface="Montserrat"/>
                          <a:sym typeface="Montserrat"/>
                        </a:rPr>
                        <a:t>Marketingová podpora</a:t>
                      </a:r>
                    </a:p>
                  </a:txBody>
                  <a:tcPr marL="121900" marR="121900" marT="121900" marB="121900">
                    <a:lnL w="76200" cap="flat" cmpd="sng">
                      <a:solidFill>
                        <a:schemeClr val="l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762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174200">
                <a:tc>
                  <a:txBody>
                    <a:bodyPr/>
                    <a:lstStyle/>
                    <a:p>
                      <a:pPr marL="0" lvl="0" indent="0" algn="ctr" rtl="0">
                        <a:spcBef>
                          <a:spcPts val="0"/>
                        </a:spcBef>
                        <a:spcAft>
                          <a:spcPts val="0"/>
                        </a:spcAft>
                        <a:buClr>
                          <a:schemeClr val="dk1"/>
                        </a:buClr>
                        <a:buSzPts val="1100"/>
                        <a:buFont typeface="Arial"/>
                        <a:buNone/>
                      </a:pPr>
                      <a:r>
                        <a:rPr lang="cs-CZ" sz="1300" dirty="0">
                          <a:latin typeface="Montserrat"/>
                          <a:ea typeface="Montserrat"/>
                          <a:cs typeface="Montserrat"/>
                          <a:sym typeface="Montserrat"/>
                        </a:rPr>
                        <a:t>1x měsíčně vybrané téma</a:t>
                      </a:r>
                      <a:endParaRPr sz="1300" dirty="0">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cs-CZ" sz="1300" dirty="0">
                          <a:latin typeface="Montserrat"/>
                          <a:ea typeface="Montserrat"/>
                          <a:cs typeface="Montserrat"/>
                          <a:sym typeface="Montserrat"/>
                        </a:rPr>
                        <a:t>Za obchodní certifikaci sladká odměna</a:t>
                      </a:r>
                    </a:p>
                    <a:p>
                      <a:pPr marL="0" lvl="0" indent="0" algn="ctr" rtl="0">
                        <a:spcBef>
                          <a:spcPts val="1000"/>
                        </a:spcBef>
                        <a:spcAft>
                          <a:spcPts val="1000"/>
                        </a:spcAft>
                        <a:buNone/>
                      </a:pPr>
                      <a:endParaRPr sz="1300" dirty="0">
                        <a:latin typeface="Montserrat"/>
                        <a:ea typeface="Montserrat"/>
                        <a:cs typeface="Montserrat"/>
                        <a:sym typeface="Montserrat"/>
                      </a:endParaRPr>
                    </a:p>
                  </a:txBody>
                  <a:tcPr marL="121900" marR="121900" marT="121900" marB="121900">
                    <a:lnL w="9525" cap="flat" cmpd="sng">
                      <a:solidFill>
                        <a:srgbClr val="9E9E9E">
                          <a:alpha val="0"/>
                        </a:srgbClr>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cs-CZ" sz="1300" dirty="0">
                          <a:solidFill>
                            <a:schemeClr val="tx1"/>
                          </a:solidFill>
                          <a:latin typeface="Montserrat"/>
                          <a:ea typeface="Montserrat"/>
                          <a:cs typeface="Montserrat"/>
                          <a:sym typeface="Montserrat"/>
                        </a:rPr>
                        <a:t>1/Q partnerský seminář</a:t>
                      </a:r>
                      <a:endParaRPr sz="1300" dirty="0">
                        <a:solidFill>
                          <a:schemeClr val="tx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cs-CZ" sz="1300" dirty="0">
                          <a:solidFill>
                            <a:schemeClr val="tx1"/>
                          </a:solidFill>
                          <a:latin typeface="Montserrat"/>
                          <a:ea typeface="Montserrat"/>
                          <a:cs typeface="Montserrat"/>
                          <a:sym typeface="Montserrat"/>
                        </a:rPr>
                        <a:t>Příprava na PCNSA a PCNSE</a:t>
                      </a:r>
                    </a:p>
                    <a:p>
                      <a:pPr marL="0" marR="0" lvl="0" indent="0" algn="ctr" defTabSz="914400" rtl="0" eaLnBrk="1" fontAlgn="auto" latinLnBrk="0" hangingPunct="1">
                        <a:lnSpc>
                          <a:spcPct val="100000"/>
                        </a:lnSpc>
                        <a:spcBef>
                          <a:spcPts val="1000"/>
                        </a:spcBef>
                        <a:spcAft>
                          <a:spcPts val="0"/>
                        </a:spcAft>
                        <a:buClr>
                          <a:schemeClr val="dk1"/>
                        </a:buClr>
                        <a:buSzPts val="1100"/>
                        <a:buFont typeface="Arial"/>
                        <a:buNone/>
                        <a:tabLst/>
                        <a:defRPr/>
                      </a:pPr>
                      <a:r>
                        <a:rPr lang="cs-CZ" sz="1300" dirty="0">
                          <a:solidFill>
                            <a:schemeClr val="tx1"/>
                          </a:solidFill>
                          <a:latin typeface="Montserrat"/>
                          <a:ea typeface="Montserrat"/>
                          <a:cs typeface="Montserrat"/>
                          <a:sym typeface="Montserrat"/>
                        </a:rPr>
                        <a:t>Certifikovaná školení Palo Alto Networks</a:t>
                      </a:r>
                    </a:p>
                    <a:p>
                      <a:pPr marL="0" marR="0" lvl="0" indent="0" algn="ctr" defTabSz="914400" rtl="0" eaLnBrk="1" fontAlgn="auto" latinLnBrk="0" hangingPunct="1">
                        <a:lnSpc>
                          <a:spcPct val="100000"/>
                        </a:lnSpc>
                        <a:spcBef>
                          <a:spcPts val="1000"/>
                        </a:spcBef>
                        <a:spcAft>
                          <a:spcPts val="0"/>
                        </a:spcAft>
                        <a:buClr>
                          <a:schemeClr val="dk1"/>
                        </a:buClr>
                        <a:buSzPts val="1100"/>
                        <a:buFont typeface="Arial"/>
                        <a:buNone/>
                        <a:tabLst/>
                        <a:defRPr/>
                      </a:pPr>
                      <a:r>
                        <a:rPr lang="cs-CZ" sz="1300" dirty="0">
                          <a:solidFill>
                            <a:schemeClr val="tx1"/>
                          </a:solidFill>
                          <a:latin typeface="Montserrat"/>
                          <a:ea typeface="Montserrat"/>
                          <a:cs typeface="Montserrat"/>
                          <a:sym typeface="Montserrat"/>
                        </a:rPr>
                        <a:t>Autorizované certifikační centrum</a:t>
                      </a:r>
                    </a:p>
                    <a:p>
                      <a:pPr marL="0" lvl="0" indent="0" algn="ctr" rtl="0">
                        <a:spcBef>
                          <a:spcPts val="1000"/>
                        </a:spcBef>
                        <a:spcAft>
                          <a:spcPts val="0"/>
                        </a:spcAft>
                        <a:buClr>
                          <a:schemeClr val="dk1"/>
                        </a:buClr>
                        <a:buSzPts val="1100"/>
                        <a:buFont typeface="Arial"/>
                        <a:buNone/>
                      </a:pPr>
                      <a:endParaRPr sz="1300" dirty="0">
                        <a:solidFill>
                          <a:schemeClr val="tx1"/>
                        </a:solidFill>
                        <a:latin typeface="Montserrat"/>
                        <a:ea typeface="Montserrat"/>
                        <a:cs typeface="Montserrat"/>
                        <a:sym typeface="Montserrat"/>
                      </a:endParaRPr>
                    </a:p>
                  </a:txBody>
                  <a:tcPr marL="121900" marR="121900" marT="121900" marB="12190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cs-CZ" sz="1300" dirty="0">
                          <a:solidFill>
                            <a:schemeClr val="tx1"/>
                          </a:solidFill>
                          <a:latin typeface="Montserrat"/>
                          <a:ea typeface="Montserrat"/>
                          <a:cs typeface="Montserrat"/>
                          <a:sym typeface="Montserrat"/>
                        </a:rPr>
                        <a:t>UTD, PSE, BPA, SLR, CTF, </a:t>
                      </a:r>
                      <a:endParaRPr sz="1300" dirty="0">
                        <a:solidFill>
                          <a:schemeClr val="tx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cs-CZ" sz="1300" dirty="0">
                          <a:solidFill>
                            <a:schemeClr val="tx1"/>
                          </a:solidFill>
                          <a:latin typeface="Montserrat"/>
                          <a:ea typeface="Montserrat"/>
                          <a:cs typeface="Montserrat"/>
                          <a:sym typeface="Montserrat"/>
                        </a:rPr>
                        <a:t>Aktivní realizace spolu s vámi</a:t>
                      </a:r>
                    </a:p>
                    <a:p>
                      <a:pPr marL="0" lvl="0" indent="0" algn="ctr" rtl="0">
                        <a:spcBef>
                          <a:spcPts val="1000"/>
                        </a:spcBef>
                        <a:spcAft>
                          <a:spcPts val="0"/>
                        </a:spcAft>
                        <a:buClr>
                          <a:schemeClr val="dk1"/>
                        </a:buClr>
                        <a:buSzPts val="1100"/>
                        <a:buFont typeface="Arial"/>
                        <a:buNone/>
                      </a:pPr>
                      <a:r>
                        <a:rPr lang="cs-CZ" sz="1300" dirty="0">
                          <a:solidFill>
                            <a:schemeClr val="tx1"/>
                          </a:solidFill>
                          <a:latin typeface="Montserrat"/>
                          <a:ea typeface="Montserrat"/>
                          <a:cs typeface="Montserrat"/>
                          <a:sym typeface="Montserrat"/>
                        </a:rPr>
                        <a:t>Návody jak na to</a:t>
                      </a:r>
                    </a:p>
                  </a:txBody>
                  <a:tcPr marL="121900" marR="121900" marT="121900" marB="12190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cs-CZ" sz="1300" dirty="0">
                          <a:solidFill>
                            <a:schemeClr val="tx1"/>
                          </a:solidFill>
                          <a:latin typeface="Montserrat"/>
                          <a:ea typeface="Montserrat"/>
                          <a:cs typeface="Montserrat"/>
                          <a:sym typeface="Montserrat"/>
                        </a:rPr>
                        <a:t>Lokální v českém jazyce</a:t>
                      </a:r>
                      <a:endParaRPr sz="1300" dirty="0">
                        <a:solidFill>
                          <a:schemeClr val="tx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cs-CZ" sz="1300" dirty="0">
                          <a:solidFill>
                            <a:schemeClr val="tx1"/>
                          </a:solidFill>
                          <a:latin typeface="Montserrat"/>
                          <a:ea typeface="Montserrat"/>
                          <a:cs typeface="Montserrat"/>
                          <a:sym typeface="Montserrat"/>
                        </a:rPr>
                        <a:t>Implementace s vámi</a:t>
                      </a:r>
                      <a:endParaRPr sz="1300" dirty="0">
                        <a:solidFill>
                          <a:schemeClr val="tx1"/>
                        </a:solidFill>
                        <a:latin typeface="Montserrat"/>
                        <a:ea typeface="Montserrat"/>
                        <a:cs typeface="Montserrat"/>
                        <a:sym typeface="Montserrat"/>
                      </a:endParaRPr>
                    </a:p>
                  </a:txBody>
                  <a:tcPr marL="121900" marR="121900" marT="121900" marB="12190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cs-CZ" sz="1300" dirty="0">
                          <a:solidFill>
                            <a:schemeClr val="tx1"/>
                          </a:solidFill>
                          <a:latin typeface="Montserrat"/>
                          <a:ea typeface="Montserrat"/>
                          <a:cs typeface="Montserrat"/>
                          <a:sym typeface="Montserrat"/>
                        </a:rPr>
                        <a:t>Prezentace řešení u vašeho zákazníka</a:t>
                      </a:r>
                      <a:endParaRPr sz="1300" dirty="0">
                        <a:solidFill>
                          <a:schemeClr val="tx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cs-CZ" sz="1300" dirty="0">
                          <a:solidFill>
                            <a:schemeClr val="tx1"/>
                          </a:solidFill>
                          <a:latin typeface="Montserrat"/>
                          <a:ea typeface="Montserrat"/>
                          <a:cs typeface="Montserrat"/>
                          <a:sym typeface="Montserrat"/>
                        </a:rPr>
                        <a:t>Příprava podkladů k řešení</a:t>
                      </a:r>
                    </a:p>
                    <a:p>
                      <a:pPr marL="0" lvl="0" indent="0" algn="ctr" rtl="0">
                        <a:spcBef>
                          <a:spcPts val="1000"/>
                        </a:spcBef>
                        <a:spcAft>
                          <a:spcPts val="0"/>
                        </a:spcAft>
                        <a:buClr>
                          <a:schemeClr val="dk1"/>
                        </a:buClr>
                        <a:buSzPts val="1100"/>
                        <a:buFont typeface="Arial"/>
                        <a:buNone/>
                      </a:pPr>
                      <a:r>
                        <a:rPr lang="cs-CZ" sz="1300" dirty="0">
                          <a:solidFill>
                            <a:schemeClr val="tx1"/>
                          </a:solidFill>
                          <a:latin typeface="Montserrat"/>
                          <a:ea typeface="Montserrat"/>
                          <a:cs typeface="Montserrat"/>
                          <a:sym typeface="Montserrat"/>
                        </a:rPr>
                        <a:t>Cenové podklady</a:t>
                      </a:r>
                    </a:p>
                  </a:txBody>
                  <a:tcPr marL="121900" marR="121900" marT="121900" marB="12190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cs-CZ" sz="1300" dirty="0">
                          <a:solidFill>
                            <a:schemeClr val="tx1"/>
                          </a:solidFill>
                          <a:latin typeface="Montserrat"/>
                          <a:ea typeface="Montserrat"/>
                          <a:cs typeface="Montserrat"/>
                          <a:sym typeface="Montserrat"/>
                        </a:rPr>
                        <a:t>Realizace marketingových aktivit s vámi</a:t>
                      </a:r>
                    </a:p>
                    <a:p>
                      <a:pPr marL="0" lvl="0" indent="0" algn="ctr" rtl="0">
                        <a:spcBef>
                          <a:spcPts val="1000"/>
                        </a:spcBef>
                        <a:spcAft>
                          <a:spcPts val="0"/>
                        </a:spcAft>
                        <a:buClr>
                          <a:schemeClr val="dk1"/>
                        </a:buClr>
                        <a:buSzPts val="1100"/>
                        <a:buFont typeface="Arial"/>
                        <a:buNone/>
                      </a:pPr>
                      <a:r>
                        <a:rPr lang="cs-CZ" sz="1300" dirty="0">
                          <a:solidFill>
                            <a:schemeClr val="tx1"/>
                          </a:solidFill>
                          <a:latin typeface="Montserrat"/>
                          <a:ea typeface="Montserrat"/>
                          <a:cs typeface="Montserrat"/>
                          <a:sym typeface="Montserrat"/>
                        </a:rPr>
                        <a:t>Aktivní účast a prezentace pro vaše zákazníky</a:t>
                      </a:r>
                    </a:p>
                    <a:p>
                      <a:pPr marL="0" lvl="0" indent="0" algn="ctr" rtl="0">
                        <a:spcBef>
                          <a:spcPts val="1000"/>
                        </a:spcBef>
                        <a:spcAft>
                          <a:spcPts val="0"/>
                        </a:spcAft>
                        <a:buClr>
                          <a:schemeClr val="dk1"/>
                        </a:buClr>
                        <a:buSzPts val="1100"/>
                        <a:buFont typeface="Arial"/>
                        <a:buNone/>
                      </a:pPr>
                      <a:r>
                        <a:rPr lang="cs-CZ" sz="1300" dirty="0">
                          <a:solidFill>
                            <a:schemeClr val="tx1"/>
                          </a:solidFill>
                          <a:latin typeface="Montserrat"/>
                          <a:ea typeface="Montserrat"/>
                          <a:cs typeface="Montserrat"/>
                          <a:sym typeface="Montserrat"/>
                        </a:rPr>
                        <a:t>Finanční spoluúčast</a:t>
                      </a:r>
                    </a:p>
                  </a:txBody>
                  <a:tcPr marL="121900" marR="121900" marT="121900" marB="121900">
                    <a:lnL w="76200" cap="flat" cmpd="sng">
                      <a:solidFill>
                        <a:schemeClr val="l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76200"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96279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BCE4D-FAEA-0720-B54A-4F8AD8D1391B}"/>
              </a:ext>
            </a:extLst>
          </p:cNvPr>
          <p:cNvSpPr>
            <a:spLocks noGrp="1"/>
          </p:cNvSpPr>
          <p:nvPr>
            <p:ph type="title"/>
          </p:nvPr>
        </p:nvSpPr>
        <p:spPr>
          <a:xfrm>
            <a:off x="925284" y="553807"/>
            <a:ext cx="10515600" cy="1325563"/>
          </a:xfrm>
        </p:spPr>
        <p:txBody>
          <a:bodyPr anchor="ctr">
            <a:normAutofit/>
          </a:bodyPr>
          <a:lstStyle/>
          <a:p>
            <a:r>
              <a:rPr lang="cs-CZ" dirty="0"/>
              <a:t>Děkuji za pozornost</a:t>
            </a:r>
            <a:endParaRPr lang="en-US" dirty="0"/>
          </a:p>
        </p:txBody>
      </p:sp>
      <p:graphicFrame>
        <p:nvGraphicFramePr>
          <p:cNvPr id="33" name="Content Placeholder 2">
            <a:extLst>
              <a:ext uri="{FF2B5EF4-FFF2-40B4-BE49-F238E27FC236}">
                <a16:creationId xmlns:a16="http://schemas.microsoft.com/office/drawing/2014/main" id="{6F106925-1740-3A5C-6E3C-AFB0B1394912}"/>
              </a:ext>
            </a:extLst>
          </p:cNvPr>
          <p:cNvGraphicFramePr>
            <a:graphicFrameLocks noGrp="1"/>
          </p:cNvGraphicFramePr>
          <p:nvPr>
            <p:ph idx="1"/>
            <p:extLst>
              <p:ext uri="{D42A27DB-BD31-4B8C-83A1-F6EECF244321}">
                <p14:modId xmlns:p14="http://schemas.microsoft.com/office/powerpoint/2010/main" val="3731466431"/>
              </p:ext>
            </p:extLst>
          </p:nvPr>
        </p:nvGraphicFramePr>
        <p:xfrm>
          <a:off x="925513" y="1825625"/>
          <a:ext cx="104282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B1F4FA90-421A-D03A-BD74-6AB0325FBA13}"/>
              </a:ext>
            </a:extLst>
          </p:cNvPr>
          <p:cNvSpPr>
            <a:spLocks noGrp="1"/>
          </p:cNvSpPr>
          <p:nvPr>
            <p:ph type="dt" sz="half" idx="10"/>
          </p:nvPr>
        </p:nvSpPr>
        <p:spPr/>
        <p:txBody>
          <a:bodyPr/>
          <a:lstStyle/>
          <a:p>
            <a:fld id="{D67CE94C-AD72-40D1-B278-87AFE77B75B7}" type="datetime1">
              <a:rPr lang="cs-CZ" smtClean="0"/>
              <a:t>16.05.2023</a:t>
            </a:fld>
            <a:endParaRPr lang="en-US"/>
          </a:p>
        </p:txBody>
      </p:sp>
    </p:spTree>
    <p:extLst>
      <p:ext uri="{BB962C8B-B14F-4D97-AF65-F5344CB8AC3E}">
        <p14:creationId xmlns:p14="http://schemas.microsoft.com/office/powerpoint/2010/main" val="15502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030302E-9AEE-FF01-A8F9-C4CCBC78C762}"/>
              </a:ext>
            </a:extLst>
          </p:cNvPr>
          <p:cNvSpPr>
            <a:spLocks noGrp="1"/>
          </p:cNvSpPr>
          <p:nvPr>
            <p:ph type="dt" sz="half" idx="10"/>
          </p:nvPr>
        </p:nvSpPr>
        <p:spPr>
          <a:xfrm>
            <a:off x="838200" y="6356350"/>
            <a:ext cx="2743200" cy="365125"/>
          </a:xfrm>
        </p:spPr>
        <p:txBody>
          <a:bodyPr anchor="ctr">
            <a:normAutofit/>
          </a:bodyPr>
          <a:lstStyle/>
          <a:p>
            <a:pPr>
              <a:spcAft>
                <a:spcPts val="600"/>
              </a:spcAft>
            </a:pPr>
            <a:endParaRPr lang="en-US" dirty="0"/>
          </a:p>
        </p:txBody>
      </p:sp>
      <p:sp>
        <p:nvSpPr>
          <p:cNvPr id="12" name="Title 2">
            <a:extLst>
              <a:ext uri="{FF2B5EF4-FFF2-40B4-BE49-F238E27FC236}">
                <a16:creationId xmlns:a16="http://schemas.microsoft.com/office/drawing/2014/main" id="{B35C312C-7BFC-5FA4-08A8-C40D00C06922}"/>
              </a:ext>
            </a:extLst>
          </p:cNvPr>
          <p:cNvSpPr>
            <a:spLocks noGrp="1"/>
          </p:cNvSpPr>
          <p:nvPr>
            <p:ph type="title"/>
          </p:nvPr>
        </p:nvSpPr>
        <p:spPr>
          <a:xfrm>
            <a:off x="925284" y="553807"/>
            <a:ext cx="10515600" cy="1325563"/>
          </a:xfrm>
        </p:spPr>
        <p:txBody>
          <a:bodyPr/>
          <a:lstStyle/>
          <a:p>
            <a:r>
              <a:rPr lang="cs-CZ" dirty="0">
                <a:latin typeface="Montserrat" panose="00000500000000000000" pitchFamily="2" charset="-18"/>
              </a:rPr>
              <a:t>Partnerské úrovně</a:t>
            </a:r>
            <a:endParaRPr lang="en-US" dirty="0">
              <a:latin typeface="Montserrat" panose="00000500000000000000" pitchFamily="2" charset="-18"/>
            </a:endParaRPr>
          </a:p>
        </p:txBody>
      </p:sp>
      <p:pic>
        <p:nvPicPr>
          <p:cNvPr id="7" name="Content Placeholder 6">
            <a:extLst>
              <a:ext uri="{FF2B5EF4-FFF2-40B4-BE49-F238E27FC236}">
                <a16:creationId xmlns:a16="http://schemas.microsoft.com/office/drawing/2014/main" id="{510C81CC-76C3-F8F9-C3FB-D586A90C150F}"/>
              </a:ext>
            </a:extLst>
          </p:cNvPr>
          <p:cNvPicPr>
            <a:picLocks noGrp="1" noChangeAspect="1"/>
          </p:cNvPicPr>
          <p:nvPr>
            <p:ph idx="1"/>
          </p:nvPr>
        </p:nvPicPr>
        <p:blipFill>
          <a:blip r:embed="rId2"/>
          <a:stretch>
            <a:fillRect/>
          </a:stretch>
        </p:blipFill>
        <p:spPr>
          <a:xfrm>
            <a:off x="925284" y="1954697"/>
            <a:ext cx="10428516" cy="4093193"/>
          </a:xfrm>
          <a:noFill/>
        </p:spPr>
      </p:pic>
    </p:spTree>
    <p:extLst>
      <p:ext uri="{BB962C8B-B14F-4D97-AF65-F5344CB8AC3E}">
        <p14:creationId xmlns:p14="http://schemas.microsoft.com/office/powerpoint/2010/main" val="344733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C56E6E4-63CC-2A85-9DB4-BF704198D346}"/>
              </a:ext>
            </a:extLst>
          </p:cNvPr>
          <p:cNvPicPr>
            <a:picLocks noGrp="1" noChangeAspect="1"/>
          </p:cNvPicPr>
          <p:nvPr>
            <p:ph type="pic" sz="quarter" idx="10"/>
          </p:nvPr>
        </p:nvPicPr>
        <p:blipFill>
          <a:blip r:embed="rId2"/>
          <a:stretch/>
        </p:blipFill>
        <p:spPr>
          <a:xfrm>
            <a:off x="0" y="259079"/>
            <a:ext cx="12192000" cy="6339841"/>
          </a:xfrm>
          <a:noFill/>
        </p:spPr>
      </p:pic>
      <p:sp>
        <p:nvSpPr>
          <p:cNvPr id="4" name="Date Placeholder 3" hidden="1">
            <a:extLst>
              <a:ext uri="{FF2B5EF4-FFF2-40B4-BE49-F238E27FC236}">
                <a16:creationId xmlns:a16="http://schemas.microsoft.com/office/drawing/2014/main" id="{7F49BBBD-B95E-E553-9FAD-901C5F9CF0C0}"/>
              </a:ext>
            </a:extLst>
          </p:cNvPr>
          <p:cNvSpPr>
            <a:spLocks noGrp="1"/>
          </p:cNvSpPr>
          <p:nvPr>
            <p:ph type="dt" sz="half" idx="4294967295"/>
          </p:nvPr>
        </p:nvSpPr>
        <p:spPr>
          <a:xfrm>
            <a:off x="838200" y="6356350"/>
            <a:ext cx="2743200" cy="365125"/>
          </a:xfrm>
        </p:spPr>
        <p:txBody>
          <a:bodyPr/>
          <a:lstStyle/>
          <a:p>
            <a:pPr>
              <a:spcAft>
                <a:spcPts val="600"/>
              </a:spcAft>
            </a:pPr>
            <a:fld id="{28633B14-648D-43C0-B078-3EB26C5058D1}" type="datetime1">
              <a:rPr lang="cs-CZ" smtClean="0"/>
              <a:pPr>
                <a:spcAft>
                  <a:spcPts val="600"/>
                </a:spcAft>
              </a:pPr>
              <a:t>16.05.2023</a:t>
            </a:fld>
            <a:endParaRPr lang="en-US"/>
          </a:p>
        </p:txBody>
      </p:sp>
    </p:spTree>
    <p:extLst>
      <p:ext uri="{BB962C8B-B14F-4D97-AF65-F5344CB8AC3E}">
        <p14:creationId xmlns:p14="http://schemas.microsoft.com/office/powerpoint/2010/main" val="2953636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99"/>
          <p:cNvSpPr/>
          <p:nvPr/>
        </p:nvSpPr>
        <p:spPr>
          <a:xfrm>
            <a:off x="1246293" y="-1449"/>
            <a:ext cx="10945600" cy="6497600"/>
          </a:xfrm>
          <a:prstGeom prst="rect">
            <a:avLst/>
          </a:prstGeom>
          <a:solidFill>
            <a:schemeClr val="lt2"/>
          </a:solidFill>
          <a:ln>
            <a:noFill/>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sp>
        <p:nvSpPr>
          <p:cNvPr id="690" name="Google Shape;690;p99"/>
          <p:cNvSpPr/>
          <p:nvPr/>
        </p:nvSpPr>
        <p:spPr>
          <a:xfrm>
            <a:off x="1826800" y="992867"/>
            <a:ext cx="9842000" cy="4892800"/>
          </a:xfrm>
          <a:prstGeom prst="roundRect">
            <a:avLst>
              <a:gd name="adj" fmla="val 10801"/>
            </a:avLst>
          </a:prstGeom>
          <a:solidFill>
            <a:schemeClr val="lt1"/>
          </a:solidFill>
          <a:ln>
            <a:noFill/>
          </a:ln>
        </p:spPr>
        <p:txBody>
          <a:bodyPr spcFirstLastPara="1" wrap="square" lIns="121900" tIns="60933" rIns="121900" bIns="60933" anchor="ctr" anchorCtr="0">
            <a:noAutofit/>
          </a:bodyPr>
          <a:lstStyle/>
          <a:p>
            <a:pPr algn="ctr"/>
            <a:endParaRPr sz="1867">
              <a:solidFill>
                <a:schemeClr val="lt1"/>
              </a:solidFill>
              <a:latin typeface="Arial"/>
              <a:ea typeface="Arial"/>
              <a:cs typeface="Arial"/>
              <a:sym typeface="Arial"/>
            </a:endParaRPr>
          </a:p>
        </p:txBody>
      </p:sp>
      <p:pic>
        <p:nvPicPr>
          <p:cNvPr id="691" name="Google Shape;691;p99"/>
          <p:cNvPicPr preferRelativeResize="0"/>
          <p:nvPr/>
        </p:nvPicPr>
        <p:blipFill rotWithShape="1">
          <a:blip r:embed="rId3">
            <a:alphaModFix/>
          </a:blip>
          <a:srcRect l="216" r="25123"/>
          <a:stretch/>
        </p:blipFill>
        <p:spPr>
          <a:xfrm>
            <a:off x="129325" y="0"/>
            <a:ext cx="8645351" cy="6497483"/>
          </a:xfrm>
          <a:prstGeom prst="rect">
            <a:avLst/>
          </a:prstGeom>
          <a:noFill/>
          <a:ln>
            <a:noFill/>
          </a:ln>
        </p:spPr>
      </p:pic>
      <p:pic>
        <p:nvPicPr>
          <p:cNvPr id="692" name="Google Shape;692;p99"/>
          <p:cNvPicPr preferRelativeResize="0"/>
          <p:nvPr/>
        </p:nvPicPr>
        <p:blipFill rotWithShape="1">
          <a:blip r:embed="rId4">
            <a:alphaModFix/>
          </a:blip>
          <a:srcRect l="216" r="25123"/>
          <a:stretch/>
        </p:blipFill>
        <p:spPr>
          <a:xfrm>
            <a:off x="1" y="0"/>
            <a:ext cx="8645351" cy="6497483"/>
          </a:xfrm>
          <a:prstGeom prst="rect">
            <a:avLst/>
          </a:prstGeom>
          <a:noFill/>
          <a:ln>
            <a:noFill/>
          </a:ln>
        </p:spPr>
      </p:pic>
      <p:sp>
        <p:nvSpPr>
          <p:cNvPr id="693" name="Google Shape;693;p99"/>
          <p:cNvSpPr txBox="1">
            <a:spLocks noGrp="1"/>
          </p:cNvSpPr>
          <p:nvPr>
            <p:ph type="sldNum" idx="12"/>
          </p:nvPr>
        </p:nvSpPr>
        <p:spPr>
          <a:xfrm>
            <a:off x="415600" y="6496033"/>
            <a:ext cx="3151200" cy="362000"/>
          </a:xfrm>
          <a:prstGeom prst="rect">
            <a:avLst/>
          </a:prstGeom>
          <a:noFill/>
          <a:ln>
            <a:noFill/>
          </a:ln>
        </p:spPr>
        <p:txBody>
          <a:bodyPr spcFirstLastPara="1" vert="horz" wrap="square" lIns="121900" tIns="121900" rIns="121900" bIns="121900" rtlCol="0" anchor="ctr" anchorCtr="0">
            <a:noAutofit/>
          </a:bodyPr>
          <a:lstStyle/>
          <a:p>
            <a:endParaRPr dirty="0"/>
          </a:p>
        </p:txBody>
      </p:sp>
      <p:sp>
        <p:nvSpPr>
          <p:cNvPr id="694" name="Google Shape;694;p99"/>
          <p:cNvSpPr txBox="1"/>
          <p:nvPr/>
        </p:nvSpPr>
        <p:spPr>
          <a:xfrm>
            <a:off x="6687531" y="4614293"/>
            <a:ext cx="4523600" cy="553943"/>
          </a:xfrm>
          <a:prstGeom prst="rect">
            <a:avLst/>
          </a:prstGeom>
          <a:noFill/>
          <a:ln>
            <a:noFill/>
          </a:ln>
        </p:spPr>
        <p:txBody>
          <a:bodyPr spcFirstLastPara="1" wrap="square" lIns="121900" tIns="60933" rIns="121900" bIns="60933" anchor="t" anchorCtr="0">
            <a:spAutoFit/>
          </a:bodyPr>
          <a:lstStyle/>
          <a:p>
            <a:pPr algn="ctr"/>
            <a:r>
              <a:rPr lang="en" sz="2800" b="1">
                <a:solidFill>
                  <a:schemeClr val="dk1"/>
                </a:solidFill>
                <a:latin typeface="Montserrat"/>
                <a:ea typeface="Montserrat"/>
                <a:cs typeface="Montserrat"/>
                <a:sym typeface="Montserrat"/>
              </a:rPr>
              <a:t>Product Expertise</a:t>
            </a:r>
            <a:endParaRPr sz="2800" b="1">
              <a:solidFill>
                <a:schemeClr val="dk1"/>
              </a:solidFill>
              <a:latin typeface="Montserrat Medium"/>
              <a:ea typeface="Montserrat Medium"/>
              <a:cs typeface="Montserrat Medium"/>
              <a:sym typeface="Montserrat Medium"/>
            </a:endParaRPr>
          </a:p>
        </p:txBody>
      </p:sp>
      <p:grpSp>
        <p:nvGrpSpPr>
          <p:cNvPr id="695" name="Google Shape;695;p99"/>
          <p:cNvGrpSpPr/>
          <p:nvPr/>
        </p:nvGrpSpPr>
        <p:grpSpPr>
          <a:xfrm>
            <a:off x="1826815" y="55762"/>
            <a:ext cx="4136619" cy="4793991"/>
            <a:chOff x="1730688" y="159375"/>
            <a:chExt cx="3143009" cy="3642481"/>
          </a:xfrm>
        </p:grpSpPr>
        <p:pic>
          <p:nvPicPr>
            <p:cNvPr id="696" name="Google Shape;696;p99"/>
            <p:cNvPicPr preferRelativeResize="0"/>
            <p:nvPr/>
          </p:nvPicPr>
          <p:blipFill rotWithShape="1">
            <a:blip r:embed="rId5">
              <a:alphaModFix/>
            </a:blip>
            <a:srcRect/>
            <a:stretch/>
          </p:blipFill>
          <p:spPr>
            <a:xfrm>
              <a:off x="3378564" y="159375"/>
              <a:ext cx="1495133" cy="1413580"/>
            </a:xfrm>
            <a:prstGeom prst="rect">
              <a:avLst/>
            </a:prstGeom>
            <a:noFill/>
            <a:ln>
              <a:noFill/>
            </a:ln>
          </p:spPr>
        </p:pic>
        <p:pic>
          <p:nvPicPr>
            <p:cNvPr id="697" name="Google Shape;697;p99"/>
            <p:cNvPicPr preferRelativeResize="0"/>
            <p:nvPr/>
          </p:nvPicPr>
          <p:blipFill rotWithShape="1">
            <a:blip r:embed="rId6">
              <a:alphaModFix/>
            </a:blip>
            <a:srcRect/>
            <a:stretch/>
          </p:blipFill>
          <p:spPr>
            <a:xfrm>
              <a:off x="1730688" y="2388276"/>
              <a:ext cx="1495133" cy="1413580"/>
            </a:xfrm>
            <a:prstGeom prst="rect">
              <a:avLst/>
            </a:prstGeom>
            <a:noFill/>
            <a:ln>
              <a:noFill/>
            </a:ln>
          </p:spPr>
        </p:pic>
        <p:pic>
          <p:nvPicPr>
            <p:cNvPr id="698" name="Google Shape;698;p99"/>
            <p:cNvPicPr preferRelativeResize="0"/>
            <p:nvPr/>
          </p:nvPicPr>
          <p:blipFill rotWithShape="1">
            <a:blip r:embed="rId7">
              <a:alphaModFix/>
            </a:blip>
            <a:srcRect/>
            <a:stretch/>
          </p:blipFill>
          <p:spPr>
            <a:xfrm>
              <a:off x="2554626" y="1258095"/>
              <a:ext cx="1495133" cy="1413580"/>
            </a:xfrm>
            <a:prstGeom prst="rect">
              <a:avLst/>
            </a:prstGeom>
            <a:noFill/>
            <a:ln>
              <a:noFill/>
            </a:ln>
          </p:spPr>
        </p:pic>
      </p:grpSp>
      <p:sp>
        <p:nvSpPr>
          <p:cNvPr id="699" name="Google Shape;699;p99"/>
          <p:cNvSpPr txBox="1"/>
          <p:nvPr/>
        </p:nvSpPr>
        <p:spPr>
          <a:xfrm>
            <a:off x="415599" y="249607"/>
            <a:ext cx="3206800" cy="800800"/>
          </a:xfrm>
          <a:prstGeom prst="rect">
            <a:avLst/>
          </a:prstGeom>
          <a:noFill/>
          <a:ln>
            <a:noFill/>
          </a:ln>
        </p:spPr>
        <p:txBody>
          <a:bodyPr spcFirstLastPara="1" wrap="square" lIns="0" tIns="121900" rIns="121900" bIns="121900" anchor="t" anchorCtr="0">
            <a:noAutofit/>
          </a:bodyPr>
          <a:lstStyle/>
          <a:p>
            <a:pPr>
              <a:buClr>
                <a:srgbClr val="000000"/>
              </a:buClr>
              <a:buSzPts val="1800"/>
            </a:pPr>
            <a:r>
              <a:rPr lang="en" sz="3200" b="1">
                <a:solidFill>
                  <a:schemeClr val="lt1"/>
                </a:solidFill>
                <a:latin typeface="Montserrat"/>
                <a:ea typeface="Montserrat"/>
                <a:cs typeface="Montserrat"/>
                <a:sym typeface="Montserrat"/>
              </a:rPr>
              <a:t>NextWave Program Framework</a:t>
            </a:r>
            <a:endParaRPr sz="2400"/>
          </a:p>
        </p:txBody>
      </p:sp>
      <p:sp>
        <p:nvSpPr>
          <p:cNvPr id="700" name="Google Shape;700;p99"/>
          <p:cNvSpPr txBox="1"/>
          <p:nvPr/>
        </p:nvSpPr>
        <p:spPr>
          <a:xfrm>
            <a:off x="-1579659" y="2247570"/>
            <a:ext cx="246400" cy="410379"/>
          </a:xfrm>
          <a:prstGeom prst="rect">
            <a:avLst/>
          </a:prstGeom>
          <a:noFill/>
          <a:ln>
            <a:noFill/>
          </a:ln>
        </p:spPr>
        <p:txBody>
          <a:bodyPr spcFirstLastPara="1" wrap="square" lIns="121900" tIns="60933" rIns="121900" bIns="60933" anchor="t" anchorCtr="0">
            <a:spAutoFit/>
          </a:bodyPr>
          <a:lstStyle/>
          <a:p>
            <a:endParaRPr sz="1867">
              <a:solidFill>
                <a:srgbClr val="000000"/>
              </a:solidFill>
              <a:latin typeface="Arial"/>
              <a:ea typeface="Arial"/>
              <a:cs typeface="Arial"/>
              <a:sym typeface="Arial"/>
            </a:endParaRPr>
          </a:p>
        </p:txBody>
      </p:sp>
      <p:sp>
        <p:nvSpPr>
          <p:cNvPr id="701" name="Google Shape;701;p99"/>
          <p:cNvSpPr txBox="1"/>
          <p:nvPr/>
        </p:nvSpPr>
        <p:spPr>
          <a:xfrm rot="-3307723">
            <a:off x="2903262" y="3119562"/>
            <a:ext cx="4229933" cy="553943"/>
          </a:xfrm>
          <a:prstGeom prst="rect">
            <a:avLst/>
          </a:prstGeom>
          <a:noFill/>
          <a:ln>
            <a:noFill/>
          </a:ln>
        </p:spPr>
        <p:txBody>
          <a:bodyPr spcFirstLastPara="1" wrap="square" lIns="121900" tIns="60933" rIns="121900" bIns="60933" anchor="t" anchorCtr="0">
            <a:spAutoFit/>
          </a:bodyPr>
          <a:lstStyle/>
          <a:p>
            <a:r>
              <a:rPr lang="en" sz="2800" b="1">
                <a:solidFill>
                  <a:schemeClr val="dk1"/>
                </a:solidFill>
                <a:latin typeface="Montserrat"/>
                <a:ea typeface="Montserrat"/>
                <a:cs typeface="Montserrat"/>
                <a:sym typeface="Montserrat"/>
              </a:rPr>
              <a:t>Portfolio Knowledge</a:t>
            </a:r>
            <a:endParaRPr sz="2800">
              <a:latin typeface="Montserrat"/>
              <a:ea typeface="Montserrat"/>
              <a:cs typeface="Montserrat"/>
              <a:sym typeface="Montserrat"/>
            </a:endParaRPr>
          </a:p>
        </p:txBody>
      </p:sp>
      <p:cxnSp>
        <p:nvCxnSpPr>
          <p:cNvPr id="702" name="Google Shape;702;p99"/>
          <p:cNvCxnSpPr/>
          <p:nvPr/>
        </p:nvCxnSpPr>
        <p:spPr>
          <a:xfrm>
            <a:off x="6682911" y="4583591"/>
            <a:ext cx="4532800" cy="0"/>
          </a:xfrm>
          <a:prstGeom prst="straightConnector1">
            <a:avLst/>
          </a:prstGeom>
          <a:noFill/>
          <a:ln w="28575" cap="flat" cmpd="sng">
            <a:solidFill>
              <a:srgbClr val="F95225"/>
            </a:solidFill>
            <a:prstDash val="solid"/>
            <a:round/>
            <a:headEnd type="none" w="med" len="med"/>
            <a:tailEnd type="none" w="med" len="med"/>
          </a:ln>
        </p:spPr>
      </p:cxnSp>
      <p:pic>
        <p:nvPicPr>
          <p:cNvPr id="703" name="Google Shape;703;p99"/>
          <p:cNvPicPr preferRelativeResize="0"/>
          <p:nvPr/>
        </p:nvPicPr>
        <p:blipFill>
          <a:blip r:embed="rId8">
            <a:alphaModFix/>
          </a:blip>
          <a:stretch>
            <a:fillRect/>
          </a:stretch>
        </p:blipFill>
        <p:spPr>
          <a:xfrm>
            <a:off x="325367" y="4391101"/>
            <a:ext cx="2069197" cy="1955065"/>
          </a:xfrm>
          <a:prstGeom prst="rect">
            <a:avLst/>
          </a:prstGeom>
          <a:noFill/>
          <a:ln>
            <a:noFill/>
          </a:ln>
        </p:spPr>
      </p:pic>
      <p:pic>
        <p:nvPicPr>
          <p:cNvPr id="704" name="Google Shape;704;p99"/>
          <p:cNvPicPr preferRelativeResize="0"/>
          <p:nvPr/>
        </p:nvPicPr>
        <p:blipFill>
          <a:blip r:embed="rId9">
            <a:alphaModFix/>
          </a:blip>
          <a:stretch>
            <a:fillRect/>
          </a:stretch>
        </p:blipFill>
        <p:spPr>
          <a:xfrm>
            <a:off x="8234055" y="1754343"/>
            <a:ext cx="1430517" cy="1430517"/>
          </a:xfrm>
          <a:prstGeom prst="rect">
            <a:avLst/>
          </a:prstGeom>
          <a:noFill/>
          <a:ln>
            <a:noFill/>
          </a:ln>
        </p:spPr>
      </p:pic>
      <p:pic>
        <p:nvPicPr>
          <p:cNvPr id="705" name="Google Shape;705;p99"/>
          <p:cNvPicPr preferRelativeResize="0"/>
          <p:nvPr/>
        </p:nvPicPr>
        <p:blipFill>
          <a:blip r:embed="rId10">
            <a:alphaModFix/>
          </a:blip>
          <a:stretch>
            <a:fillRect/>
          </a:stretch>
        </p:blipFill>
        <p:spPr>
          <a:xfrm>
            <a:off x="6705005" y="1758396"/>
            <a:ext cx="1426464" cy="1426464"/>
          </a:xfrm>
          <a:prstGeom prst="rect">
            <a:avLst/>
          </a:prstGeom>
          <a:noFill/>
          <a:ln>
            <a:noFill/>
          </a:ln>
        </p:spPr>
      </p:pic>
      <p:pic>
        <p:nvPicPr>
          <p:cNvPr id="706" name="Google Shape;706;p99"/>
          <p:cNvPicPr preferRelativeResize="0"/>
          <p:nvPr/>
        </p:nvPicPr>
        <p:blipFill>
          <a:blip r:embed="rId11">
            <a:alphaModFix/>
          </a:blip>
          <a:stretch>
            <a:fillRect/>
          </a:stretch>
        </p:blipFill>
        <p:spPr>
          <a:xfrm>
            <a:off x="9720655" y="1852727"/>
            <a:ext cx="1524000" cy="1231900"/>
          </a:xfrm>
          <a:prstGeom prst="rect">
            <a:avLst/>
          </a:prstGeom>
          <a:noFill/>
          <a:ln>
            <a:noFill/>
          </a:ln>
        </p:spPr>
      </p:pic>
      <p:pic>
        <p:nvPicPr>
          <p:cNvPr id="707" name="Google Shape;707;p99"/>
          <p:cNvPicPr preferRelativeResize="0"/>
          <p:nvPr/>
        </p:nvPicPr>
        <p:blipFill>
          <a:blip r:embed="rId12">
            <a:alphaModFix/>
          </a:blip>
          <a:stretch>
            <a:fillRect/>
          </a:stretch>
        </p:blipFill>
        <p:spPr>
          <a:xfrm>
            <a:off x="6656237" y="3137909"/>
            <a:ext cx="1524000" cy="1231900"/>
          </a:xfrm>
          <a:prstGeom prst="rect">
            <a:avLst/>
          </a:prstGeom>
          <a:noFill/>
          <a:ln>
            <a:noFill/>
          </a:ln>
        </p:spPr>
      </p:pic>
      <p:pic>
        <p:nvPicPr>
          <p:cNvPr id="708" name="Google Shape;708;p99"/>
          <p:cNvPicPr preferRelativeResize="0"/>
          <p:nvPr/>
        </p:nvPicPr>
        <p:blipFill>
          <a:blip r:embed="rId13">
            <a:alphaModFix/>
          </a:blip>
          <a:stretch>
            <a:fillRect/>
          </a:stretch>
        </p:blipFill>
        <p:spPr>
          <a:xfrm>
            <a:off x="9751664" y="3022335"/>
            <a:ext cx="1463040" cy="1463040"/>
          </a:xfrm>
          <a:prstGeom prst="rect">
            <a:avLst/>
          </a:prstGeom>
          <a:noFill/>
          <a:ln>
            <a:noFill/>
          </a:ln>
        </p:spPr>
      </p:pic>
      <p:pic>
        <p:nvPicPr>
          <p:cNvPr id="709" name="Google Shape;709;p99"/>
          <p:cNvPicPr preferRelativeResize="0"/>
          <p:nvPr/>
        </p:nvPicPr>
        <p:blipFill>
          <a:blip r:embed="rId14">
            <a:alphaModFix/>
          </a:blip>
          <a:stretch>
            <a:fillRect/>
          </a:stretch>
        </p:blipFill>
        <p:spPr>
          <a:xfrm>
            <a:off x="8211456" y="3022336"/>
            <a:ext cx="1463040" cy="14630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ACD324F3-9DF3-F1A1-51B9-5BF166D15378}"/>
              </a:ext>
            </a:extLst>
          </p:cNvPr>
          <p:cNvSpPr>
            <a:spLocks noGrp="1"/>
          </p:cNvSpPr>
          <p:nvPr>
            <p:ph type="dt" sz="half" idx="10"/>
          </p:nvPr>
        </p:nvSpPr>
        <p:spPr>
          <a:xfrm>
            <a:off x="838200" y="6356350"/>
            <a:ext cx="2743200" cy="365125"/>
          </a:xfrm>
        </p:spPr>
        <p:txBody>
          <a:bodyPr anchor="ctr">
            <a:normAutofit fontScale="92500"/>
          </a:bodyPr>
          <a:lstStyle/>
          <a:p>
            <a:pPr>
              <a:spcAft>
                <a:spcPts val="600"/>
              </a:spcAft>
            </a:pPr>
            <a:r>
              <a:rPr lang="cs-CZ" dirty="0" err="1">
                <a:hlinkClick r:id="rId2"/>
              </a:rPr>
              <a:t>Solution</a:t>
            </a:r>
            <a:r>
              <a:rPr lang="cs-CZ" dirty="0">
                <a:hlinkClick r:id="rId2"/>
              </a:rPr>
              <a:t> Provider - Palo Alto Networks</a:t>
            </a:r>
            <a:endParaRPr lang="en-US" dirty="0"/>
          </a:p>
        </p:txBody>
      </p:sp>
      <p:sp>
        <p:nvSpPr>
          <p:cNvPr id="7" name="Title 2">
            <a:extLst>
              <a:ext uri="{FF2B5EF4-FFF2-40B4-BE49-F238E27FC236}">
                <a16:creationId xmlns:a16="http://schemas.microsoft.com/office/drawing/2014/main" id="{F64AF30C-E200-E1CA-D61E-66816D8FAA7A}"/>
              </a:ext>
            </a:extLst>
          </p:cNvPr>
          <p:cNvSpPr>
            <a:spLocks noGrp="1"/>
          </p:cNvSpPr>
          <p:nvPr>
            <p:ph type="title"/>
          </p:nvPr>
        </p:nvSpPr>
        <p:spPr>
          <a:xfrm>
            <a:off x="925284" y="553807"/>
            <a:ext cx="10515600" cy="1325563"/>
          </a:xfrm>
        </p:spPr>
        <p:txBody>
          <a:bodyPr anchor="ctr">
            <a:normAutofit/>
          </a:bodyPr>
          <a:lstStyle/>
          <a:p>
            <a:r>
              <a:rPr lang="cs-CZ" dirty="0"/>
              <a:t>Podmínky platné od 1.8.2023</a:t>
            </a:r>
            <a:endParaRPr lang="en-US" dirty="0"/>
          </a:p>
        </p:txBody>
      </p:sp>
      <p:sp>
        <p:nvSpPr>
          <p:cNvPr id="8" name="Content Placeholder 7">
            <a:extLst>
              <a:ext uri="{FF2B5EF4-FFF2-40B4-BE49-F238E27FC236}">
                <a16:creationId xmlns:a16="http://schemas.microsoft.com/office/drawing/2014/main" id="{878E7850-1F47-6EF5-9287-B3BBA1229087}"/>
              </a:ext>
            </a:extLst>
          </p:cNvPr>
          <p:cNvSpPr>
            <a:spLocks noGrp="1"/>
          </p:cNvSpPr>
          <p:nvPr>
            <p:ph idx="1"/>
          </p:nvPr>
        </p:nvSpPr>
        <p:spPr>
          <a:xfrm>
            <a:off x="881742" y="1555659"/>
            <a:ext cx="10428516" cy="4351338"/>
          </a:xfrm>
        </p:spPr>
        <p:txBody>
          <a:bodyPr/>
          <a:lstStyle/>
          <a:p>
            <a:endParaRPr lang="cs-CZ"/>
          </a:p>
        </p:txBody>
      </p:sp>
      <p:pic>
        <p:nvPicPr>
          <p:cNvPr id="14" name="Picture 13">
            <a:extLst>
              <a:ext uri="{FF2B5EF4-FFF2-40B4-BE49-F238E27FC236}">
                <a16:creationId xmlns:a16="http://schemas.microsoft.com/office/drawing/2014/main" id="{6C4874BF-0FCE-D2AA-2907-A3B94D8AACBD}"/>
              </a:ext>
            </a:extLst>
          </p:cNvPr>
          <p:cNvPicPr>
            <a:picLocks noChangeAspect="1"/>
          </p:cNvPicPr>
          <p:nvPr/>
        </p:nvPicPr>
        <p:blipFill>
          <a:blip r:embed="rId3"/>
          <a:stretch>
            <a:fillRect/>
          </a:stretch>
        </p:blipFill>
        <p:spPr>
          <a:xfrm>
            <a:off x="112974" y="362947"/>
            <a:ext cx="11966052" cy="5839433"/>
          </a:xfrm>
          <a:prstGeom prst="rect">
            <a:avLst/>
          </a:prstGeom>
        </p:spPr>
      </p:pic>
    </p:spTree>
    <p:extLst>
      <p:ext uri="{BB962C8B-B14F-4D97-AF65-F5344CB8AC3E}">
        <p14:creationId xmlns:p14="http://schemas.microsoft.com/office/powerpoint/2010/main" val="108063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A74A-F600-C542-5929-539750B49734}"/>
              </a:ext>
            </a:extLst>
          </p:cNvPr>
          <p:cNvSpPr>
            <a:spLocks noGrp="1"/>
          </p:cNvSpPr>
          <p:nvPr>
            <p:ph type="title"/>
          </p:nvPr>
        </p:nvSpPr>
        <p:spPr/>
        <p:txBody>
          <a:bodyPr/>
          <a:lstStyle/>
          <a:p>
            <a:endParaRPr lang="cs-CZ" dirty="0"/>
          </a:p>
        </p:txBody>
      </p:sp>
      <p:sp>
        <p:nvSpPr>
          <p:cNvPr id="3" name="Subtitle 2">
            <a:extLst>
              <a:ext uri="{FF2B5EF4-FFF2-40B4-BE49-F238E27FC236}">
                <a16:creationId xmlns:a16="http://schemas.microsoft.com/office/drawing/2014/main" id="{204775F4-DCCF-81E1-77D4-321647793856}"/>
              </a:ext>
            </a:extLst>
          </p:cNvPr>
          <p:cNvSpPr>
            <a:spLocks noGrp="1"/>
          </p:cNvSpPr>
          <p:nvPr>
            <p:ph type="subTitle" idx="1"/>
          </p:nvPr>
        </p:nvSpPr>
        <p:spPr/>
        <p:txBody>
          <a:bodyPr/>
          <a:lstStyle/>
          <a:p>
            <a:endParaRPr lang="cs-CZ" dirty="0"/>
          </a:p>
        </p:txBody>
      </p:sp>
      <p:pic>
        <p:nvPicPr>
          <p:cNvPr id="8" name="Picture Placeholder 5" descr="Next Wave Partner Portal - Palo Alto Networks and 15 more pages - Work - Microsoft​ Edge">
            <a:extLst>
              <a:ext uri="{FF2B5EF4-FFF2-40B4-BE49-F238E27FC236}">
                <a16:creationId xmlns:a16="http://schemas.microsoft.com/office/drawing/2014/main" id="{24CE14C1-4443-E920-7282-AB8521F5C6F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304364" y="726581"/>
            <a:ext cx="11777384" cy="5404837"/>
          </a:xfrm>
        </p:spPr>
      </p:pic>
      <p:pic>
        <p:nvPicPr>
          <p:cNvPr id="9" name="Picture Placeholder 5" descr="Next Wave Partner Portal - Palo Alto Networks and 15 more pages - Work - Microsoft​ Edge">
            <a:extLst>
              <a:ext uri="{FF2B5EF4-FFF2-40B4-BE49-F238E27FC236}">
                <a16:creationId xmlns:a16="http://schemas.microsoft.com/office/drawing/2014/main" id="{4B74A61B-50AF-5295-1C46-801AAE123B8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330539" y="473449"/>
            <a:ext cx="11434916" cy="6150337"/>
          </a:xfrm>
        </p:spPr>
      </p:pic>
    </p:spTree>
    <p:extLst>
      <p:ext uri="{BB962C8B-B14F-4D97-AF65-F5344CB8AC3E}">
        <p14:creationId xmlns:p14="http://schemas.microsoft.com/office/powerpoint/2010/main" val="3133248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118"/>
          <p:cNvSpPr txBox="1">
            <a:spLocks noGrp="1"/>
          </p:cNvSpPr>
          <p:nvPr>
            <p:ph type="title"/>
          </p:nvPr>
        </p:nvSpPr>
        <p:spPr>
          <a:xfrm>
            <a:off x="330529" y="473433"/>
            <a:ext cx="11414000" cy="781200"/>
          </a:xfrm>
          <a:prstGeom prst="rect">
            <a:avLst/>
          </a:prstGeom>
        </p:spPr>
        <p:txBody>
          <a:bodyPr spcFirstLastPara="1" vert="horz" wrap="square" lIns="146300" tIns="73167" rIns="146300" bIns="73167" rtlCol="0" anchor="ctr" anchorCtr="0">
            <a:normAutofit/>
          </a:bodyPr>
          <a:lstStyle/>
          <a:p>
            <a:r>
              <a:rPr lang="en" sz="2400" dirty="0">
                <a:solidFill>
                  <a:schemeClr val="tx1">
                    <a:lumMod val="95000"/>
                  </a:schemeClr>
                </a:solidFill>
              </a:rPr>
              <a:t>NextWave Product Specializations | Requirements</a:t>
            </a:r>
            <a:endParaRPr sz="2400" dirty="0">
              <a:solidFill>
                <a:schemeClr val="tx1">
                  <a:lumMod val="95000"/>
                </a:schemeClr>
              </a:solidFill>
            </a:endParaRPr>
          </a:p>
        </p:txBody>
      </p:sp>
      <p:graphicFrame>
        <p:nvGraphicFramePr>
          <p:cNvPr id="1177" name="Google Shape;1177;p118"/>
          <p:cNvGraphicFramePr/>
          <p:nvPr>
            <p:extLst>
              <p:ext uri="{D42A27DB-BD31-4B8C-83A1-F6EECF244321}">
                <p14:modId xmlns:p14="http://schemas.microsoft.com/office/powerpoint/2010/main" val="870701638"/>
              </p:ext>
            </p:extLst>
          </p:nvPr>
        </p:nvGraphicFramePr>
        <p:xfrm>
          <a:off x="223520" y="1300037"/>
          <a:ext cx="11744935" cy="4512101"/>
        </p:xfrm>
        <a:graphic>
          <a:graphicData uri="http://schemas.openxmlformats.org/drawingml/2006/table">
            <a:tbl>
              <a:tblPr>
                <a:noFill/>
              </a:tblPr>
              <a:tblGrid>
                <a:gridCol w="1966333">
                  <a:extLst>
                    <a:ext uri="{9D8B030D-6E8A-4147-A177-3AD203B41FA5}">
                      <a16:colId xmlns:a16="http://schemas.microsoft.com/office/drawing/2014/main" val="20000"/>
                    </a:ext>
                  </a:extLst>
                </a:gridCol>
                <a:gridCol w="1624501">
                  <a:extLst>
                    <a:ext uri="{9D8B030D-6E8A-4147-A177-3AD203B41FA5}">
                      <a16:colId xmlns:a16="http://schemas.microsoft.com/office/drawing/2014/main" val="20001"/>
                    </a:ext>
                  </a:extLst>
                </a:gridCol>
                <a:gridCol w="1635033">
                  <a:extLst>
                    <a:ext uri="{9D8B030D-6E8A-4147-A177-3AD203B41FA5}">
                      <a16:colId xmlns:a16="http://schemas.microsoft.com/office/drawing/2014/main" val="20002"/>
                    </a:ext>
                  </a:extLst>
                </a:gridCol>
                <a:gridCol w="1621973">
                  <a:extLst>
                    <a:ext uri="{9D8B030D-6E8A-4147-A177-3AD203B41FA5}">
                      <a16:colId xmlns:a16="http://schemas.microsoft.com/office/drawing/2014/main" val="20003"/>
                    </a:ext>
                  </a:extLst>
                </a:gridCol>
                <a:gridCol w="1637211">
                  <a:extLst>
                    <a:ext uri="{9D8B030D-6E8A-4147-A177-3AD203B41FA5}">
                      <a16:colId xmlns:a16="http://schemas.microsoft.com/office/drawing/2014/main" val="20004"/>
                    </a:ext>
                  </a:extLst>
                </a:gridCol>
                <a:gridCol w="1630117">
                  <a:extLst>
                    <a:ext uri="{9D8B030D-6E8A-4147-A177-3AD203B41FA5}">
                      <a16:colId xmlns:a16="http://schemas.microsoft.com/office/drawing/2014/main" val="20005"/>
                    </a:ext>
                  </a:extLst>
                </a:gridCol>
                <a:gridCol w="1629767">
                  <a:extLst>
                    <a:ext uri="{9D8B030D-6E8A-4147-A177-3AD203B41FA5}">
                      <a16:colId xmlns:a16="http://schemas.microsoft.com/office/drawing/2014/main" val="20006"/>
                    </a:ext>
                  </a:extLst>
                </a:gridCol>
              </a:tblGrid>
              <a:tr h="659767">
                <a:tc>
                  <a:txBody>
                    <a:bodyPr/>
                    <a:lstStyle/>
                    <a:p>
                      <a:pPr marL="0" marR="0" lvl="0" indent="0" algn="ctr" rtl="0">
                        <a:lnSpc>
                          <a:spcPct val="100000"/>
                        </a:lnSpc>
                        <a:spcBef>
                          <a:spcPts val="0"/>
                        </a:spcBef>
                        <a:spcAft>
                          <a:spcPts val="0"/>
                        </a:spcAft>
                        <a:buClr>
                          <a:srgbClr val="000000"/>
                        </a:buClr>
                        <a:buSzPts val="700"/>
                        <a:buFont typeface="Arial"/>
                        <a:buNone/>
                      </a:pPr>
                      <a:endParaRPr sz="800" b="1" u="none" strike="noStrike" cap="none" dirty="0">
                        <a:solidFill>
                          <a:srgbClr val="FFFFFF"/>
                        </a:solidFill>
                        <a:latin typeface="Montserrat"/>
                        <a:ea typeface="Montserrat"/>
                        <a:cs typeface="Montserrat"/>
                        <a:sym typeface="Montserrat"/>
                      </a:endParaRPr>
                    </a:p>
                  </a:txBody>
                  <a:tcPr marL="0" marR="121900" marT="36567" marB="36567" anchor="ctr">
                    <a:lnL w="9525" cap="flat" cmpd="sng">
                      <a:solidFill>
                        <a:srgbClr val="FFFFFF">
                          <a:alpha val="0"/>
                        </a:srgbClr>
                      </a:solidFill>
                      <a:prstDash val="solid"/>
                      <a:round/>
                      <a:headEnd type="none" w="sm" len="sm"/>
                      <a:tailEnd type="none" w="sm" len="sm"/>
                    </a:lnL>
                    <a:lnR w="38100" cap="flat" cmpd="sng">
                      <a:solidFill>
                        <a:schemeClr val="lt1"/>
                      </a:solidFill>
                      <a:prstDash val="solid"/>
                      <a:round/>
                      <a:headEnd type="none" w="sm" len="sm"/>
                      <a:tailEnd type="none" w="sm" len="sm"/>
                    </a:lnR>
                    <a:lnT w="76200" cap="flat" cmpd="sng">
                      <a:solidFill>
                        <a:srgbClr val="FFFFFF">
                          <a:alpha val="0"/>
                        </a:srgbClr>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300" b="1" dirty="0">
                          <a:solidFill>
                            <a:schemeClr val="tx1">
                              <a:lumMod val="95000"/>
                            </a:schemeClr>
                          </a:solidFill>
                          <a:latin typeface="Montserrat"/>
                          <a:ea typeface="Montserrat"/>
                          <a:cs typeface="Montserrat"/>
                          <a:sym typeface="Montserrat"/>
                        </a:rPr>
                        <a:t>Hardware</a:t>
                      </a:r>
                      <a:br>
                        <a:rPr lang="en" sz="1300" b="1" dirty="0">
                          <a:solidFill>
                            <a:schemeClr val="tx1">
                              <a:lumMod val="95000"/>
                            </a:schemeClr>
                          </a:solidFill>
                          <a:latin typeface="Montserrat"/>
                          <a:ea typeface="Montserrat"/>
                          <a:cs typeface="Montserrat"/>
                          <a:sym typeface="Montserrat"/>
                        </a:rPr>
                      </a:br>
                      <a:r>
                        <a:rPr lang="en" sz="1300" b="1" dirty="0">
                          <a:solidFill>
                            <a:schemeClr val="tx1">
                              <a:lumMod val="95000"/>
                            </a:schemeClr>
                          </a:solidFill>
                          <a:latin typeface="Montserrat"/>
                          <a:ea typeface="Montserrat"/>
                          <a:cs typeface="Montserrat"/>
                          <a:sym typeface="Montserrat"/>
                        </a:rPr>
                        <a:t>Firewall</a:t>
                      </a:r>
                      <a:endParaRPr sz="1300" b="1" u="none" strike="noStrike" cap="none" dirty="0">
                        <a:solidFill>
                          <a:schemeClr val="tx1">
                            <a:lumMod val="95000"/>
                          </a:schemeClr>
                        </a:solidFill>
                        <a:latin typeface="Montserrat"/>
                        <a:ea typeface="Montserrat"/>
                        <a:cs typeface="Montserrat"/>
                        <a:sym typeface="Montserrat"/>
                      </a:endParaRPr>
                    </a:p>
                  </a:txBody>
                  <a:tcPr marL="0" marR="60967" marT="36567" marB="36567"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None/>
                      </a:pPr>
                      <a:r>
                        <a:rPr lang="en" sz="1300" b="1" dirty="0">
                          <a:solidFill>
                            <a:schemeClr val="tx1">
                              <a:lumMod val="95000"/>
                            </a:schemeClr>
                          </a:solidFill>
                          <a:latin typeface="Montserrat"/>
                          <a:ea typeface="Montserrat"/>
                          <a:cs typeface="Montserrat"/>
                          <a:sym typeface="Montserrat"/>
                        </a:rPr>
                        <a:t>Software</a:t>
                      </a:r>
                      <a:br>
                        <a:rPr lang="en" sz="1300" b="1" dirty="0">
                          <a:solidFill>
                            <a:schemeClr val="tx1">
                              <a:lumMod val="95000"/>
                            </a:schemeClr>
                          </a:solidFill>
                          <a:latin typeface="Montserrat"/>
                          <a:ea typeface="Montserrat"/>
                          <a:cs typeface="Montserrat"/>
                          <a:sym typeface="Montserrat"/>
                        </a:rPr>
                      </a:br>
                      <a:r>
                        <a:rPr lang="en" sz="1300" b="1" dirty="0">
                          <a:solidFill>
                            <a:schemeClr val="tx1">
                              <a:lumMod val="95000"/>
                            </a:schemeClr>
                          </a:solidFill>
                          <a:latin typeface="Montserrat"/>
                          <a:ea typeface="Montserrat"/>
                          <a:cs typeface="Montserrat"/>
                          <a:sym typeface="Montserrat"/>
                        </a:rPr>
                        <a:t>Firewall</a:t>
                      </a:r>
                      <a:endParaRPr sz="1300" b="1" u="none" strike="noStrike" cap="none" dirty="0">
                        <a:solidFill>
                          <a:schemeClr val="tx1">
                            <a:lumMod val="95000"/>
                          </a:schemeClr>
                        </a:solidFill>
                        <a:latin typeface="Montserrat"/>
                        <a:ea typeface="Montserrat"/>
                        <a:cs typeface="Montserrat"/>
                        <a:sym typeface="Montserrat"/>
                      </a:endParaRPr>
                    </a:p>
                  </a:txBody>
                  <a:tcPr marL="0" marR="60967" marT="36567" marB="36567"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FFFFF"/>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300" b="1" dirty="0">
                          <a:solidFill>
                            <a:schemeClr val="tx1">
                              <a:lumMod val="95000"/>
                            </a:schemeClr>
                          </a:solidFill>
                          <a:latin typeface="Montserrat"/>
                          <a:ea typeface="Montserrat"/>
                          <a:cs typeface="Montserrat"/>
                          <a:sym typeface="Montserrat"/>
                        </a:rPr>
                        <a:t>Prisma</a:t>
                      </a:r>
                      <a:br>
                        <a:rPr lang="en" sz="1300" b="1" dirty="0">
                          <a:solidFill>
                            <a:schemeClr val="tx1">
                              <a:lumMod val="95000"/>
                            </a:schemeClr>
                          </a:solidFill>
                          <a:latin typeface="Montserrat"/>
                          <a:ea typeface="Montserrat"/>
                          <a:cs typeface="Montserrat"/>
                          <a:sym typeface="Montserrat"/>
                        </a:rPr>
                      </a:br>
                      <a:r>
                        <a:rPr lang="en" sz="1300" b="1" dirty="0">
                          <a:solidFill>
                            <a:schemeClr val="tx1">
                              <a:lumMod val="95000"/>
                            </a:schemeClr>
                          </a:solidFill>
                          <a:latin typeface="Montserrat"/>
                          <a:ea typeface="Montserrat"/>
                          <a:cs typeface="Montserrat"/>
                          <a:sym typeface="Montserrat"/>
                        </a:rPr>
                        <a:t>SASE</a:t>
                      </a:r>
                      <a:endParaRPr sz="1300" b="1" u="none" strike="noStrike" cap="none" dirty="0">
                        <a:solidFill>
                          <a:schemeClr val="tx1">
                            <a:lumMod val="95000"/>
                          </a:schemeClr>
                        </a:solidFill>
                        <a:latin typeface="Montserrat"/>
                        <a:ea typeface="Montserrat"/>
                        <a:cs typeface="Montserrat"/>
                        <a:sym typeface="Montserrat"/>
                      </a:endParaRPr>
                    </a:p>
                  </a:txBody>
                  <a:tcPr marL="0" marR="60967" marT="36567" marB="36567"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BED6"/>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300" b="1" dirty="0">
                          <a:solidFill>
                            <a:schemeClr val="tx1">
                              <a:lumMod val="95000"/>
                            </a:schemeClr>
                          </a:solidFill>
                          <a:latin typeface="Montserrat"/>
                          <a:ea typeface="Montserrat"/>
                          <a:cs typeface="Montserrat"/>
                          <a:sym typeface="Montserrat"/>
                        </a:rPr>
                        <a:t>Prisma</a:t>
                      </a:r>
                      <a:br>
                        <a:rPr lang="en" sz="1300" b="1" dirty="0">
                          <a:solidFill>
                            <a:schemeClr val="tx1">
                              <a:lumMod val="95000"/>
                            </a:schemeClr>
                          </a:solidFill>
                          <a:latin typeface="Montserrat"/>
                          <a:ea typeface="Montserrat"/>
                          <a:cs typeface="Montserrat"/>
                          <a:sym typeface="Montserrat"/>
                        </a:rPr>
                      </a:br>
                      <a:r>
                        <a:rPr lang="en" sz="1300" b="1" dirty="0">
                          <a:solidFill>
                            <a:schemeClr val="tx1">
                              <a:lumMod val="95000"/>
                            </a:schemeClr>
                          </a:solidFill>
                          <a:latin typeface="Montserrat"/>
                          <a:ea typeface="Montserrat"/>
                          <a:cs typeface="Montserrat"/>
                          <a:sym typeface="Montserrat"/>
                        </a:rPr>
                        <a:t>Cloud</a:t>
                      </a:r>
                      <a:endParaRPr sz="1300" b="1" u="none" strike="noStrike" cap="none" dirty="0">
                        <a:solidFill>
                          <a:schemeClr val="tx1">
                            <a:lumMod val="95000"/>
                          </a:schemeClr>
                        </a:solidFill>
                        <a:latin typeface="Montserrat"/>
                        <a:ea typeface="Montserrat"/>
                        <a:cs typeface="Montserrat"/>
                        <a:sym typeface="Montserrat"/>
                      </a:endParaRPr>
                    </a:p>
                  </a:txBody>
                  <a:tcPr marL="0" marR="60967" marT="36567" marB="36567"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BED6"/>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 sz="1300" b="1" dirty="0">
                          <a:solidFill>
                            <a:schemeClr val="tx1">
                              <a:lumMod val="95000"/>
                            </a:schemeClr>
                          </a:solidFill>
                          <a:latin typeface="Montserrat"/>
                          <a:ea typeface="Montserrat"/>
                          <a:cs typeface="Montserrat"/>
                          <a:sym typeface="Montserrat"/>
                        </a:rPr>
                        <a:t>Cortex</a:t>
                      </a:r>
                      <a:br>
                        <a:rPr lang="en" sz="1300" b="1" dirty="0">
                          <a:solidFill>
                            <a:schemeClr val="tx1">
                              <a:lumMod val="95000"/>
                            </a:schemeClr>
                          </a:solidFill>
                          <a:latin typeface="Montserrat"/>
                          <a:ea typeface="Montserrat"/>
                          <a:cs typeface="Montserrat"/>
                          <a:sym typeface="Montserrat"/>
                        </a:rPr>
                      </a:br>
                      <a:r>
                        <a:rPr lang="en" sz="1300" b="1" dirty="0">
                          <a:solidFill>
                            <a:schemeClr val="tx1">
                              <a:lumMod val="95000"/>
                            </a:schemeClr>
                          </a:solidFill>
                          <a:latin typeface="Montserrat"/>
                          <a:ea typeface="Montserrat"/>
                          <a:cs typeface="Montserrat"/>
                          <a:sym typeface="Montserrat"/>
                        </a:rPr>
                        <a:t>XDR</a:t>
                      </a:r>
                      <a:endParaRPr sz="1300" i="1" u="none" strike="noStrike" cap="none" dirty="0">
                        <a:solidFill>
                          <a:schemeClr val="tx1">
                            <a:lumMod val="95000"/>
                          </a:schemeClr>
                        </a:solidFill>
                        <a:latin typeface="Montserrat"/>
                        <a:ea typeface="Montserrat"/>
                        <a:cs typeface="Montserrat"/>
                        <a:sym typeface="Montserrat"/>
                      </a:endParaRPr>
                    </a:p>
                  </a:txBody>
                  <a:tcPr marL="0" marR="60967" marT="36567" marB="36567"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None/>
                      </a:pPr>
                      <a:r>
                        <a:rPr lang="en" sz="1300" b="1" dirty="0">
                          <a:solidFill>
                            <a:schemeClr val="tx1">
                              <a:lumMod val="95000"/>
                            </a:schemeClr>
                          </a:solidFill>
                          <a:latin typeface="Montserrat"/>
                          <a:ea typeface="Montserrat"/>
                          <a:cs typeface="Montserrat"/>
                          <a:sym typeface="Montserrat"/>
                        </a:rPr>
                        <a:t>Cortex</a:t>
                      </a:r>
                      <a:br>
                        <a:rPr lang="en" sz="1300" b="1" dirty="0">
                          <a:solidFill>
                            <a:schemeClr val="tx1">
                              <a:lumMod val="95000"/>
                            </a:schemeClr>
                          </a:solidFill>
                          <a:latin typeface="Montserrat"/>
                          <a:ea typeface="Montserrat"/>
                          <a:cs typeface="Montserrat"/>
                          <a:sym typeface="Montserrat"/>
                        </a:rPr>
                      </a:br>
                      <a:r>
                        <a:rPr lang="en" sz="1300" b="1" dirty="0">
                          <a:solidFill>
                            <a:schemeClr val="tx1">
                              <a:lumMod val="95000"/>
                            </a:schemeClr>
                          </a:solidFill>
                          <a:latin typeface="Montserrat"/>
                          <a:ea typeface="Montserrat"/>
                          <a:cs typeface="Montserrat"/>
                          <a:sym typeface="Montserrat"/>
                        </a:rPr>
                        <a:t>XSOAR</a:t>
                      </a:r>
                      <a:endParaRPr sz="1300" b="1" dirty="0">
                        <a:solidFill>
                          <a:schemeClr val="tx1">
                            <a:lumMod val="95000"/>
                          </a:schemeClr>
                        </a:solidFill>
                        <a:latin typeface="Montserrat"/>
                        <a:ea typeface="Montserrat"/>
                        <a:cs typeface="Montserrat"/>
                        <a:sym typeface="Montserrat"/>
                      </a:endParaRPr>
                    </a:p>
                  </a:txBody>
                  <a:tcPr marL="0" marR="60967" marT="36567" marB="36567" anchor="ctr">
                    <a:lnL w="38100" cap="flat" cmpd="sng">
                      <a:solidFill>
                        <a:schemeClr val="lt1"/>
                      </a:solidFill>
                      <a:prstDash val="solid"/>
                      <a:round/>
                      <a:headEnd type="none" w="sm" len="sm"/>
                      <a:tailEnd type="none" w="sm" len="sm"/>
                    </a:lnL>
                    <a:lnR w="9525" cap="flat" cmpd="sng">
                      <a:solidFill>
                        <a:srgbClr val="C84624">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B050"/>
                    </a:solidFill>
                  </a:tcPr>
                </a:tc>
                <a:extLst>
                  <a:ext uri="{0D108BD9-81ED-4DB2-BD59-A6C34878D82A}">
                    <a16:rowId xmlns:a16="http://schemas.microsoft.com/office/drawing/2014/main" val="10000"/>
                  </a:ext>
                </a:extLst>
              </a:tr>
              <a:tr h="442400">
                <a:tc>
                  <a:txBody>
                    <a:bodyPr/>
                    <a:lstStyle/>
                    <a:p>
                      <a:pPr marL="0" marR="0" lvl="0" indent="0" algn="l" rtl="0">
                        <a:lnSpc>
                          <a:spcPct val="100000"/>
                        </a:lnSpc>
                        <a:spcBef>
                          <a:spcPts val="0"/>
                        </a:spcBef>
                        <a:spcAft>
                          <a:spcPts val="0"/>
                        </a:spcAft>
                        <a:buClr>
                          <a:srgbClr val="000000"/>
                        </a:buClr>
                        <a:buSzPts val="700"/>
                        <a:buFont typeface="Arial"/>
                        <a:buNone/>
                      </a:pPr>
                      <a:r>
                        <a:rPr lang="en" sz="1300" b="1" u="none" strike="noStrike" cap="none" dirty="0">
                          <a:solidFill>
                            <a:srgbClr val="FFFFFF"/>
                          </a:solidFill>
                          <a:latin typeface="Montserrat"/>
                          <a:ea typeface="Montserrat"/>
                          <a:cs typeface="Montserrat"/>
                          <a:sym typeface="Montserrat"/>
                        </a:rPr>
                        <a:t>Capabilities</a:t>
                      </a:r>
                      <a:endParaRPr sz="1300" b="1" u="none" strike="noStrike" cap="none" dirty="0">
                        <a:solidFill>
                          <a:srgbClr val="FFFFFF"/>
                        </a:solidFill>
                        <a:latin typeface="Montserrat"/>
                        <a:ea typeface="Montserrat"/>
                        <a:cs typeface="Montserrat"/>
                        <a:sym typeface="Montserrat"/>
                      </a:endParaRPr>
                    </a:p>
                  </a:txBody>
                  <a:tcPr marL="121933" marR="0" marT="36567" marB="36567" anchor="ctr">
                    <a:lnL w="9525" cap="flat" cmpd="sng">
                      <a:solidFill>
                        <a:srgbClr val="CCCCCC"/>
                      </a:solidFill>
                      <a:prstDash val="solid"/>
                      <a:round/>
                      <a:headEnd type="none" w="sm" len="sm"/>
                      <a:tailEnd type="none" w="sm" len="sm"/>
                    </a:lnL>
                    <a:lnR w="9525" cap="flat" cmpd="sng">
                      <a:solidFill>
                        <a:schemeClr val="dk2"/>
                      </a:solidFill>
                      <a:prstDash val="solid"/>
                      <a:round/>
                      <a:headEnd type="none" w="sm" len="sm"/>
                      <a:tailEnd type="none" w="sm" len="sm"/>
                    </a:lnR>
                    <a:lnT w="38100"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005758"/>
                    </a:solidFill>
                  </a:tcPr>
                </a:tc>
                <a:tc>
                  <a:txBody>
                    <a:bodyPr/>
                    <a:lstStyle/>
                    <a:p>
                      <a:pPr marL="0" marR="0" lvl="0" indent="0" algn="ctr" rtl="0">
                        <a:lnSpc>
                          <a:spcPct val="100000"/>
                        </a:lnSpc>
                        <a:spcBef>
                          <a:spcPts val="0"/>
                        </a:spcBef>
                        <a:spcAft>
                          <a:spcPts val="0"/>
                        </a:spcAft>
                        <a:buNone/>
                      </a:pPr>
                      <a:endParaRPr sz="800" b="1" u="none" strike="noStrike" cap="none" dirty="0">
                        <a:solidFill>
                          <a:srgbClr val="FFFFFF"/>
                        </a:solidFill>
                        <a:latin typeface="Montserrat"/>
                        <a:ea typeface="Montserrat"/>
                        <a:cs typeface="Montserrat"/>
                        <a:sym typeface="Montserrat"/>
                      </a:endParaRPr>
                    </a:p>
                  </a:txBody>
                  <a:tcPr marL="0" marR="0" marT="36567" marB="36567"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38100"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005758"/>
                    </a:solidFill>
                  </a:tcPr>
                </a:tc>
                <a:tc>
                  <a:txBody>
                    <a:bodyPr/>
                    <a:lstStyle/>
                    <a:p>
                      <a:pPr marL="0" marR="0" lvl="0" indent="0" algn="ctr" rtl="0">
                        <a:lnSpc>
                          <a:spcPct val="100000"/>
                        </a:lnSpc>
                        <a:spcBef>
                          <a:spcPts val="0"/>
                        </a:spcBef>
                        <a:spcAft>
                          <a:spcPts val="0"/>
                        </a:spcAft>
                        <a:buNone/>
                      </a:pPr>
                      <a:endParaRPr sz="800" b="1" u="none" strike="noStrike" cap="none" dirty="0">
                        <a:solidFill>
                          <a:srgbClr val="FFFFFF"/>
                        </a:solidFill>
                        <a:latin typeface="Montserrat"/>
                        <a:ea typeface="Montserrat"/>
                        <a:cs typeface="Montserrat"/>
                        <a:sym typeface="Montserrat"/>
                      </a:endParaRPr>
                    </a:p>
                  </a:txBody>
                  <a:tcPr marL="0" marR="0" marT="36567" marB="36567"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38100"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005758"/>
                    </a:solidFill>
                  </a:tcPr>
                </a:tc>
                <a:tc>
                  <a:txBody>
                    <a:bodyPr/>
                    <a:lstStyle/>
                    <a:p>
                      <a:pPr marL="0" marR="0" lvl="0" indent="0" algn="ctr" rtl="0">
                        <a:lnSpc>
                          <a:spcPct val="100000"/>
                        </a:lnSpc>
                        <a:spcBef>
                          <a:spcPts val="0"/>
                        </a:spcBef>
                        <a:spcAft>
                          <a:spcPts val="0"/>
                        </a:spcAft>
                        <a:buClr>
                          <a:srgbClr val="000000"/>
                        </a:buClr>
                        <a:buSzPts val="600"/>
                        <a:buFont typeface="Arial"/>
                        <a:buNone/>
                      </a:pPr>
                      <a:endParaRPr sz="800" b="1" u="none" strike="noStrike" cap="none" dirty="0">
                        <a:solidFill>
                          <a:srgbClr val="FFFFFF"/>
                        </a:solidFill>
                        <a:latin typeface="Montserrat"/>
                        <a:ea typeface="Montserrat"/>
                        <a:cs typeface="Montserrat"/>
                        <a:sym typeface="Montserrat"/>
                      </a:endParaRPr>
                    </a:p>
                  </a:txBody>
                  <a:tcPr marL="0" marR="0" marT="36567" marB="36567"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38100"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005758"/>
                    </a:solidFill>
                  </a:tcPr>
                </a:tc>
                <a:tc>
                  <a:txBody>
                    <a:bodyPr/>
                    <a:lstStyle/>
                    <a:p>
                      <a:pPr marL="0" marR="0" lvl="0" indent="0" algn="ctr" rtl="0">
                        <a:lnSpc>
                          <a:spcPct val="100000"/>
                        </a:lnSpc>
                        <a:spcBef>
                          <a:spcPts val="0"/>
                        </a:spcBef>
                        <a:spcAft>
                          <a:spcPts val="0"/>
                        </a:spcAft>
                        <a:buClr>
                          <a:srgbClr val="000000"/>
                        </a:buClr>
                        <a:buSzPts val="600"/>
                        <a:buFont typeface="Arial"/>
                        <a:buNone/>
                      </a:pPr>
                      <a:endParaRPr sz="800" b="1" u="none" strike="noStrike" cap="none" dirty="0">
                        <a:solidFill>
                          <a:srgbClr val="FFFFFF"/>
                        </a:solidFill>
                        <a:latin typeface="Montserrat"/>
                        <a:ea typeface="Montserrat"/>
                        <a:cs typeface="Montserrat"/>
                        <a:sym typeface="Montserrat"/>
                      </a:endParaRPr>
                    </a:p>
                  </a:txBody>
                  <a:tcPr marL="0" marR="0" marT="36567" marB="36567"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38100"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005758"/>
                    </a:solidFill>
                  </a:tcPr>
                </a:tc>
                <a:tc>
                  <a:txBody>
                    <a:bodyPr/>
                    <a:lstStyle/>
                    <a:p>
                      <a:pPr marL="0" marR="0" lvl="0" indent="0" algn="ctr" rtl="0">
                        <a:lnSpc>
                          <a:spcPct val="100000"/>
                        </a:lnSpc>
                        <a:spcBef>
                          <a:spcPts val="0"/>
                        </a:spcBef>
                        <a:spcAft>
                          <a:spcPts val="0"/>
                        </a:spcAft>
                        <a:buClr>
                          <a:srgbClr val="000000"/>
                        </a:buClr>
                        <a:buSzPts val="600"/>
                        <a:buFont typeface="Arial"/>
                        <a:buNone/>
                      </a:pPr>
                      <a:endParaRPr sz="800" b="1" u="none" strike="noStrike" cap="none" dirty="0">
                        <a:solidFill>
                          <a:srgbClr val="FFFFFF"/>
                        </a:solidFill>
                        <a:latin typeface="Montserrat"/>
                        <a:ea typeface="Montserrat"/>
                        <a:cs typeface="Montserrat"/>
                        <a:sym typeface="Montserrat"/>
                      </a:endParaRPr>
                    </a:p>
                  </a:txBody>
                  <a:tcPr marL="0" marR="0" marT="36567" marB="36567"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38100"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005758"/>
                    </a:solidFill>
                  </a:tcPr>
                </a:tc>
                <a:tc>
                  <a:txBody>
                    <a:bodyPr/>
                    <a:lstStyle/>
                    <a:p>
                      <a:pPr marL="0" marR="0" lvl="0" indent="0" algn="ctr" rtl="0">
                        <a:lnSpc>
                          <a:spcPct val="100000"/>
                        </a:lnSpc>
                        <a:spcBef>
                          <a:spcPts val="0"/>
                        </a:spcBef>
                        <a:spcAft>
                          <a:spcPts val="0"/>
                        </a:spcAft>
                        <a:buNone/>
                      </a:pPr>
                      <a:endParaRPr sz="800" b="1" u="none" strike="noStrike" cap="none" dirty="0">
                        <a:solidFill>
                          <a:srgbClr val="FFFFFF"/>
                        </a:solidFill>
                        <a:latin typeface="Montserrat"/>
                        <a:ea typeface="Montserrat"/>
                        <a:cs typeface="Montserrat"/>
                        <a:sym typeface="Montserrat"/>
                      </a:endParaRPr>
                    </a:p>
                  </a:txBody>
                  <a:tcPr marL="0" marR="0" marT="36567" marB="36567" anchor="ctr">
                    <a:lnL w="9525" cap="flat" cmpd="sng">
                      <a:solidFill>
                        <a:schemeClr val="dk2"/>
                      </a:solidFill>
                      <a:prstDash val="solid"/>
                      <a:round/>
                      <a:headEnd type="none" w="sm" len="sm"/>
                      <a:tailEnd type="none" w="sm" len="sm"/>
                    </a:lnL>
                    <a:lnR w="9525" cap="flat" cmpd="sng">
                      <a:solidFill>
                        <a:srgbClr val="CCCCCC"/>
                      </a:solidFill>
                      <a:prstDash val="solid"/>
                      <a:round/>
                      <a:headEnd type="none" w="sm" len="sm"/>
                      <a:tailEnd type="none" w="sm" len="sm"/>
                    </a:lnR>
                    <a:lnT w="38100" cap="flat" cmpd="sng">
                      <a:solidFill>
                        <a:srgbClr val="FFFFFF"/>
                      </a:solidFill>
                      <a:prstDash val="solid"/>
                      <a:round/>
                      <a:headEnd type="none" w="sm" len="sm"/>
                      <a:tailEnd type="none" w="sm" len="sm"/>
                    </a:lnT>
                    <a:lnB w="9525" cap="flat" cmpd="sng">
                      <a:solidFill>
                        <a:srgbClr val="CCCCCC"/>
                      </a:solidFill>
                      <a:prstDash val="solid"/>
                      <a:round/>
                      <a:headEnd type="none" w="sm" len="sm"/>
                      <a:tailEnd type="none" w="sm" len="sm"/>
                    </a:lnB>
                    <a:solidFill>
                      <a:srgbClr val="005758"/>
                    </a:solidFill>
                  </a:tcPr>
                </a:tc>
                <a:extLst>
                  <a:ext uri="{0D108BD9-81ED-4DB2-BD59-A6C34878D82A}">
                    <a16:rowId xmlns:a16="http://schemas.microsoft.com/office/drawing/2014/main" val="10001"/>
                  </a:ext>
                </a:extLst>
              </a:tr>
              <a:tr h="776000">
                <a:tc>
                  <a:txBody>
                    <a:bodyPr/>
                    <a:lstStyle/>
                    <a:p>
                      <a:pPr marL="0" marR="0" lvl="0" indent="0" algn="l" rtl="0">
                        <a:lnSpc>
                          <a:spcPct val="115000"/>
                        </a:lnSpc>
                        <a:spcBef>
                          <a:spcPts val="0"/>
                        </a:spcBef>
                        <a:spcAft>
                          <a:spcPts val="0"/>
                        </a:spcAft>
                        <a:buClr>
                          <a:srgbClr val="000000"/>
                        </a:buClr>
                        <a:buSzPts val="600"/>
                        <a:buFont typeface="Arial"/>
                        <a:buNone/>
                      </a:pPr>
                      <a:r>
                        <a:rPr lang="en" sz="1200" b="1" u="none" strike="noStrike" cap="none" dirty="0">
                          <a:solidFill>
                            <a:schemeClr val="accent6"/>
                          </a:solidFill>
                          <a:latin typeface="Montserrat"/>
                          <a:ea typeface="Montserrat"/>
                          <a:cs typeface="Montserrat"/>
                          <a:sym typeface="Montserrat"/>
                        </a:rPr>
                        <a:t>Sales</a:t>
                      </a:r>
                      <a:br>
                        <a:rPr lang="en" sz="1200" b="1" u="none" strike="noStrike" cap="none" dirty="0">
                          <a:solidFill>
                            <a:schemeClr val="accent6"/>
                          </a:solidFill>
                          <a:latin typeface="Montserrat"/>
                          <a:ea typeface="Montserrat"/>
                          <a:cs typeface="Montserrat"/>
                          <a:sym typeface="Montserrat"/>
                        </a:rPr>
                      </a:br>
                      <a:r>
                        <a:rPr lang="en" sz="900" dirty="0">
                          <a:solidFill>
                            <a:schemeClr val="accent6"/>
                          </a:solidFill>
                          <a:latin typeface="Montserrat"/>
                          <a:ea typeface="Montserrat"/>
                          <a:cs typeface="Montserrat"/>
                          <a:sym typeface="Montserrat"/>
                        </a:rPr>
                        <a:t># of Sales Resources w/Certification</a:t>
                      </a:r>
                      <a:endParaRPr sz="1100" b="1" dirty="0">
                        <a:solidFill>
                          <a:schemeClr val="accent6"/>
                        </a:solidFill>
                        <a:latin typeface="Montserrat"/>
                        <a:ea typeface="Montserrat"/>
                        <a:cs typeface="Montserrat"/>
                        <a:sym typeface="Montserrat"/>
                      </a:endParaRPr>
                    </a:p>
                  </a:txBody>
                  <a:tcPr marL="121933"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9E9E9"/>
                    </a:solidFill>
                  </a:tcPr>
                </a:tc>
                <a:tc>
                  <a:txBody>
                    <a:bodyPr/>
                    <a:lstStyle/>
                    <a:p>
                      <a:pPr marL="0" lvl="0" indent="0" algn="ctr" rtl="0">
                        <a:spcBef>
                          <a:spcPts val="0"/>
                        </a:spcBef>
                        <a:spcAft>
                          <a:spcPts val="0"/>
                        </a:spcAft>
                        <a:buNone/>
                      </a:pPr>
                      <a:r>
                        <a:rPr lang="en" sz="1100" dirty="0">
                          <a:solidFill>
                            <a:srgbClr val="141414"/>
                          </a:solidFill>
                          <a:latin typeface="Montserrat ExtraBold"/>
                          <a:ea typeface="Montserrat ExtraBold"/>
                          <a:cs typeface="Montserrat ExtraBold"/>
                          <a:sym typeface="Montserrat ExtraBold"/>
                        </a:rPr>
                        <a:t>2</a:t>
                      </a:r>
                      <a:r>
                        <a:rPr lang="en" sz="1100" b="1" dirty="0">
                          <a:solidFill>
                            <a:srgbClr val="141414"/>
                          </a:solidFill>
                          <a:latin typeface="Montserrat"/>
                          <a:ea typeface="Montserrat"/>
                          <a:cs typeface="Montserrat"/>
                          <a:sym typeface="Montserrat"/>
                        </a:rPr>
                        <a:t> </a:t>
                      </a:r>
                      <a:r>
                        <a:rPr lang="en-US" sz="1100" b="1" dirty="0">
                          <a:solidFill>
                            <a:schemeClr val="bg2"/>
                          </a:solidFill>
                          <a:hlinkClick r:id="rId3">
                            <a:extLst>
                              <a:ext uri="{A12FA001-AC4F-418D-AE19-62706E023703}">
                                <ahyp:hlinkClr xmlns:ahyp="http://schemas.microsoft.com/office/drawing/2018/hyperlinkcolor" val="tx"/>
                              </a:ext>
                            </a:extLst>
                          </a:hlinkClick>
                        </a:rPr>
                        <a:t>Sales Product Specialist - Hardware Firewall</a:t>
                      </a:r>
                      <a:endParaRPr sz="1100" b="1" dirty="0">
                        <a:solidFill>
                          <a:schemeClr val="bg2"/>
                        </a:solidFill>
                        <a:latin typeface="Montserrat SemiBold"/>
                        <a:ea typeface="Montserrat SemiBold"/>
                        <a:cs typeface="Montserrat SemiBold"/>
                        <a:sym typeface="Montserrat SemiBold"/>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 sz="1100" dirty="0">
                          <a:solidFill>
                            <a:srgbClr val="141414"/>
                          </a:solidFill>
                          <a:latin typeface="Montserrat ExtraBold"/>
                          <a:ea typeface="Montserrat ExtraBold"/>
                          <a:cs typeface="Montserrat ExtraBold"/>
                          <a:sym typeface="Montserrat ExtraBold"/>
                        </a:rPr>
                        <a:t>3</a:t>
                      </a:r>
                      <a:r>
                        <a:rPr lang="en" sz="1100" b="1" dirty="0">
                          <a:solidFill>
                            <a:srgbClr val="141414"/>
                          </a:solidFill>
                          <a:latin typeface="Montserrat"/>
                          <a:ea typeface="Montserrat"/>
                          <a:cs typeface="Montserrat"/>
                          <a:sym typeface="Montserrat"/>
                        </a:rPr>
                        <a:t> </a:t>
                      </a:r>
                      <a:r>
                        <a:rPr lang="en-US" sz="1100" b="1" kern="1200" dirty="0">
                          <a:solidFill>
                            <a:schemeClr val="bg2"/>
                          </a:solidFill>
                          <a:latin typeface="+mn-lt"/>
                          <a:ea typeface="+mn-ea"/>
                          <a:cs typeface="+mn-cs"/>
                          <a:hlinkClick r:id="rId4">
                            <a:extLst>
                              <a:ext uri="{A12FA001-AC4F-418D-AE19-62706E023703}">
                                <ahyp:hlinkClr xmlns:ahyp="http://schemas.microsoft.com/office/drawing/2018/hyperlinkcolor" val="tx"/>
                              </a:ext>
                            </a:extLst>
                          </a:hlinkClick>
                        </a:rPr>
                        <a:t>Sales Product Specialist - Software Firewall</a:t>
                      </a:r>
                      <a:endParaRPr sz="1100" b="1" kern="1200" dirty="0">
                        <a:solidFill>
                          <a:schemeClr val="bg2"/>
                        </a:solidFill>
                        <a:latin typeface="+mn-lt"/>
                        <a:ea typeface="+mn-ea"/>
                        <a:cs typeface="+mn-cs"/>
                        <a:sym typeface="Montserrat SemiBold"/>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 sz="1100" b="1" kern="1200" dirty="0">
                          <a:solidFill>
                            <a:schemeClr val="bg2"/>
                          </a:solidFill>
                          <a:latin typeface="+mn-lt"/>
                          <a:ea typeface="+mn-ea"/>
                          <a:cs typeface="+mn-cs"/>
                          <a:sym typeface="Montserrat ExtraBold"/>
                        </a:rPr>
                        <a:t>3</a:t>
                      </a:r>
                      <a:r>
                        <a:rPr lang="en" sz="1100" b="1" kern="1200" dirty="0">
                          <a:solidFill>
                            <a:schemeClr val="bg2"/>
                          </a:solidFill>
                          <a:latin typeface="+mn-lt"/>
                          <a:ea typeface="+mn-ea"/>
                          <a:cs typeface="+mn-cs"/>
                          <a:sym typeface="Montserrat"/>
                        </a:rPr>
                        <a:t> </a:t>
                      </a:r>
                      <a:r>
                        <a:rPr lang="en-US" sz="1100" b="1" kern="1200" dirty="0">
                          <a:solidFill>
                            <a:schemeClr val="bg2"/>
                          </a:solidFill>
                          <a:latin typeface="+mn-lt"/>
                          <a:ea typeface="+mn-ea"/>
                          <a:cs typeface="+mn-cs"/>
                          <a:hlinkClick r:id="rId5">
                            <a:extLst>
                              <a:ext uri="{A12FA001-AC4F-418D-AE19-62706E023703}">
                                <ahyp:hlinkClr xmlns:ahyp="http://schemas.microsoft.com/office/drawing/2018/hyperlinkcolor" val="tx"/>
                              </a:ext>
                            </a:extLst>
                          </a:hlinkClick>
                        </a:rPr>
                        <a:t>Sales Product Specialist - SASE</a:t>
                      </a:r>
                      <a:endParaRPr sz="1100" b="1" kern="1200" dirty="0">
                        <a:solidFill>
                          <a:schemeClr val="bg2"/>
                        </a:solidFill>
                        <a:latin typeface="+mn-lt"/>
                        <a:ea typeface="+mn-ea"/>
                        <a:cs typeface="+mn-cs"/>
                        <a:sym typeface="Montserrat SemiBold"/>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ED6"/>
                    </a:solidFill>
                  </a:tcPr>
                </a:tc>
                <a:tc>
                  <a:txBody>
                    <a:bodyPr/>
                    <a:lstStyle/>
                    <a:p>
                      <a:pPr marL="0" lvl="0" indent="0" algn="ctr" rtl="0">
                        <a:spcBef>
                          <a:spcPts val="0"/>
                        </a:spcBef>
                        <a:spcAft>
                          <a:spcPts val="0"/>
                        </a:spcAft>
                        <a:buNone/>
                      </a:pPr>
                      <a:r>
                        <a:rPr lang="en" sz="1100" b="1" kern="1200" dirty="0">
                          <a:solidFill>
                            <a:schemeClr val="bg2"/>
                          </a:solidFill>
                          <a:latin typeface="+mn-lt"/>
                          <a:ea typeface="+mn-ea"/>
                          <a:cs typeface="+mn-cs"/>
                          <a:sym typeface="Montserrat ExtraBold"/>
                        </a:rPr>
                        <a:t>3</a:t>
                      </a:r>
                      <a:r>
                        <a:rPr lang="en" sz="1100" b="1" kern="1200" dirty="0">
                          <a:solidFill>
                            <a:schemeClr val="bg2"/>
                          </a:solidFill>
                          <a:latin typeface="+mn-lt"/>
                          <a:ea typeface="+mn-ea"/>
                          <a:cs typeface="+mn-cs"/>
                          <a:sym typeface="Montserrat"/>
                        </a:rPr>
                        <a:t> </a:t>
                      </a:r>
                      <a:r>
                        <a:rPr lang="en-US" sz="1100" b="1" kern="1200" dirty="0">
                          <a:solidFill>
                            <a:schemeClr val="bg2"/>
                          </a:solidFill>
                          <a:latin typeface="+mn-lt"/>
                          <a:ea typeface="+mn-ea"/>
                          <a:cs typeface="+mn-cs"/>
                          <a:hlinkClick r:id="rId6">
                            <a:extLst>
                              <a:ext uri="{A12FA001-AC4F-418D-AE19-62706E023703}">
                                <ahyp:hlinkClr xmlns:ahyp="http://schemas.microsoft.com/office/drawing/2018/hyperlinkcolor" val="tx"/>
                              </a:ext>
                            </a:extLst>
                          </a:hlinkClick>
                        </a:rPr>
                        <a:t>Sales Product Specialist - Cloud</a:t>
                      </a:r>
                      <a:endParaRPr sz="1100" b="1" kern="1200" dirty="0">
                        <a:solidFill>
                          <a:schemeClr val="bg2"/>
                        </a:solidFill>
                        <a:latin typeface="+mn-lt"/>
                        <a:ea typeface="+mn-ea"/>
                        <a:cs typeface="+mn-cs"/>
                        <a:sym typeface="Montserrat SemiBold"/>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ED6"/>
                    </a:solidFill>
                  </a:tcPr>
                </a:tc>
                <a:tc>
                  <a:txBody>
                    <a:bodyPr/>
                    <a:lstStyle/>
                    <a:p>
                      <a:pPr marL="0" lvl="0" indent="0" algn="ctr" rtl="0">
                        <a:spcBef>
                          <a:spcPts val="0"/>
                        </a:spcBef>
                        <a:spcAft>
                          <a:spcPts val="0"/>
                        </a:spcAft>
                        <a:buNone/>
                      </a:pPr>
                      <a:r>
                        <a:rPr lang="en" sz="1100" b="1" kern="1200" dirty="0">
                          <a:solidFill>
                            <a:schemeClr val="bg2"/>
                          </a:solidFill>
                          <a:latin typeface="+mn-lt"/>
                          <a:ea typeface="+mn-ea"/>
                          <a:cs typeface="+mn-cs"/>
                          <a:sym typeface="Montserrat ExtraBold"/>
                        </a:rPr>
                        <a:t>3</a:t>
                      </a:r>
                      <a:r>
                        <a:rPr lang="en" sz="1100" b="1" kern="1200" dirty="0">
                          <a:solidFill>
                            <a:schemeClr val="bg2"/>
                          </a:solidFill>
                          <a:latin typeface="+mn-lt"/>
                          <a:ea typeface="+mn-ea"/>
                          <a:cs typeface="+mn-cs"/>
                          <a:sym typeface="Montserrat"/>
                        </a:rPr>
                        <a:t> </a:t>
                      </a:r>
                      <a:r>
                        <a:rPr lang="cs-CZ" sz="1100" b="1" kern="1200" dirty="0">
                          <a:solidFill>
                            <a:schemeClr val="bg2"/>
                          </a:solidFill>
                          <a:latin typeface="+mn-lt"/>
                          <a:ea typeface="+mn-ea"/>
                          <a:cs typeface="+mn-cs"/>
                          <a:hlinkClick r:id="rId7">
                            <a:extLst>
                              <a:ext uri="{A12FA001-AC4F-418D-AE19-62706E023703}">
                                <ahyp:hlinkClr xmlns:ahyp="http://schemas.microsoft.com/office/drawing/2018/hyperlinkcolor" val="tx"/>
                              </a:ext>
                            </a:extLst>
                          </a:hlinkClick>
                        </a:rPr>
                        <a:t>Sales </a:t>
                      </a:r>
                      <a:r>
                        <a:rPr lang="cs-CZ" sz="1100" b="1" kern="1200" dirty="0" err="1">
                          <a:solidFill>
                            <a:schemeClr val="bg2"/>
                          </a:solidFill>
                          <a:latin typeface="+mn-lt"/>
                          <a:ea typeface="+mn-ea"/>
                          <a:cs typeface="+mn-cs"/>
                          <a:hlinkClick r:id="rId7">
                            <a:extLst>
                              <a:ext uri="{A12FA001-AC4F-418D-AE19-62706E023703}">
                                <ahyp:hlinkClr xmlns:ahyp="http://schemas.microsoft.com/office/drawing/2018/hyperlinkcolor" val="tx"/>
                              </a:ext>
                            </a:extLst>
                          </a:hlinkClick>
                        </a:rPr>
                        <a:t>Product</a:t>
                      </a:r>
                      <a:r>
                        <a:rPr lang="cs-CZ" sz="1100" b="1" kern="1200" dirty="0">
                          <a:solidFill>
                            <a:schemeClr val="bg2"/>
                          </a:solidFill>
                          <a:latin typeface="+mn-lt"/>
                          <a:ea typeface="+mn-ea"/>
                          <a:cs typeface="+mn-cs"/>
                          <a:hlinkClick r:id="rId7">
                            <a:extLst>
                              <a:ext uri="{A12FA001-AC4F-418D-AE19-62706E023703}">
                                <ahyp:hlinkClr xmlns:ahyp="http://schemas.microsoft.com/office/drawing/2018/hyperlinkcolor" val="tx"/>
                              </a:ext>
                            </a:extLst>
                          </a:hlinkClick>
                        </a:rPr>
                        <a:t> </a:t>
                      </a:r>
                      <a:r>
                        <a:rPr lang="cs-CZ" sz="1100" b="1" kern="1200" dirty="0" err="1">
                          <a:solidFill>
                            <a:schemeClr val="bg2"/>
                          </a:solidFill>
                          <a:latin typeface="+mn-lt"/>
                          <a:ea typeface="+mn-ea"/>
                          <a:cs typeface="+mn-cs"/>
                          <a:hlinkClick r:id="rId7">
                            <a:extLst>
                              <a:ext uri="{A12FA001-AC4F-418D-AE19-62706E023703}">
                                <ahyp:hlinkClr xmlns:ahyp="http://schemas.microsoft.com/office/drawing/2018/hyperlinkcolor" val="tx"/>
                              </a:ext>
                            </a:extLst>
                          </a:hlinkClick>
                        </a:rPr>
                        <a:t>Specialist</a:t>
                      </a:r>
                      <a:r>
                        <a:rPr lang="cs-CZ" sz="1100" b="1" kern="1200" dirty="0">
                          <a:solidFill>
                            <a:schemeClr val="bg2"/>
                          </a:solidFill>
                          <a:latin typeface="+mn-lt"/>
                          <a:ea typeface="+mn-ea"/>
                          <a:cs typeface="+mn-cs"/>
                          <a:hlinkClick r:id="rId7">
                            <a:extLst>
                              <a:ext uri="{A12FA001-AC4F-418D-AE19-62706E023703}">
                                <ahyp:hlinkClr xmlns:ahyp="http://schemas.microsoft.com/office/drawing/2018/hyperlinkcolor" val="tx"/>
                              </a:ext>
                            </a:extLst>
                          </a:hlinkClick>
                        </a:rPr>
                        <a:t> - XDR</a:t>
                      </a:r>
                      <a:endParaRPr sz="1100" b="1" kern="1200" dirty="0">
                        <a:solidFill>
                          <a:schemeClr val="bg2"/>
                        </a:solidFill>
                        <a:latin typeface="+mn-lt"/>
                        <a:ea typeface="+mn-ea"/>
                        <a:cs typeface="+mn-cs"/>
                        <a:sym typeface="Montserrat SemiBold"/>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050"/>
                    </a:solidFill>
                  </a:tcPr>
                </a:tc>
                <a:tc>
                  <a:txBody>
                    <a:bodyPr/>
                    <a:lstStyle/>
                    <a:p>
                      <a:pPr marL="0" lvl="0" indent="0" algn="ctr" rtl="0">
                        <a:spcBef>
                          <a:spcPts val="0"/>
                        </a:spcBef>
                        <a:spcAft>
                          <a:spcPts val="0"/>
                        </a:spcAft>
                        <a:buClr>
                          <a:schemeClr val="dk1"/>
                        </a:buClr>
                        <a:buSzPts val="1100"/>
                        <a:buFont typeface="Arial"/>
                        <a:buNone/>
                      </a:pPr>
                      <a:r>
                        <a:rPr lang="en" sz="1100" b="1" kern="1200" dirty="0">
                          <a:solidFill>
                            <a:schemeClr val="bg2"/>
                          </a:solidFill>
                          <a:latin typeface="+mn-lt"/>
                          <a:ea typeface="+mn-ea"/>
                          <a:cs typeface="+mn-cs"/>
                          <a:sym typeface="Montserrat ExtraBold"/>
                        </a:rPr>
                        <a:t>3</a:t>
                      </a:r>
                      <a:r>
                        <a:rPr lang="en" sz="1100" b="1" kern="1200" dirty="0">
                          <a:solidFill>
                            <a:schemeClr val="bg2"/>
                          </a:solidFill>
                          <a:latin typeface="+mn-lt"/>
                          <a:ea typeface="+mn-ea"/>
                          <a:cs typeface="+mn-cs"/>
                          <a:sym typeface="Montserrat"/>
                        </a:rPr>
                        <a:t> </a:t>
                      </a:r>
                      <a:r>
                        <a:rPr lang="cs-CZ" sz="1100" b="1" kern="1200" dirty="0">
                          <a:solidFill>
                            <a:schemeClr val="bg2"/>
                          </a:solidFill>
                          <a:latin typeface="+mn-lt"/>
                          <a:ea typeface="+mn-ea"/>
                          <a:cs typeface="+mn-cs"/>
                          <a:hlinkClick r:id="rId8">
                            <a:extLst>
                              <a:ext uri="{A12FA001-AC4F-418D-AE19-62706E023703}">
                                <ahyp:hlinkClr xmlns:ahyp="http://schemas.microsoft.com/office/drawing/2018/hyperlinkcolor" val="tx"/>
                              </a:ext>
                            </a:extLst>
                          </a:hlinkClick>
                        </a:rPr>
                        <a:t>Sales </a:t>
                      </a:r>
                      <a:r>
                        <a:rPr lang="cs-CZ" sz="1100" b="1" kern="1200" dirty="0" err="1">
                          <a:solidFill>
                            <a:schemeClr val="bg2"/>
                          </a:solidFill>
                          <a:latin typeface="+mn-lt"/>
                          <a:ea typeface="+mn-ea"/>
                          <a:cs typeface="+mn-cs"/>
                          <a:hlinkClick r:id="rId8">
                            <a:extLst>
                              <a:ext uri="{A12FA001-AC4F-418D-AE19-62706E023703}">
                                <ahyp:hlinkClr xmlns:ahyp="http://schemas.microsoft.com/office/drawing/2018/hyperlinkcolor" val="tx"/>
                              </a:ext>
                            </a:extLst>
                          </a:hlinkClick>
                        </a:rPr>
                        <a:t>Product</a:t>
                      </a:r>
                      <a:r>
                        <a:rPr lang="cs-CZ" sz="1100" b="1" kern="1200" dirty="0">
                          <a:solidFill>
                            <a:schemeClr val="bg2"/>
                          </a:solidFill>
                          <a:latin typeface="+mn-lt"/>
                          <a:ea typeface="+mn-ea"/>
                          <a:cs typeface="+mn-cs"/>
                          <a:hlinkClick r:id="rId8">
                            <a:extLst>
                              <a:ext uri="{A12FA001-AC4F-418D-AE19-62706E023703}">
                                <ahyp:hlinkClr xmlns:ahyp="http://schemas.microsoft.com/office/drawing/2018/hyperlinkcolor" val="tx"/>
                              </a:ext>
                            </a:extLst>
                          </a:hlinkClick>
                        </a:rPr>
                        <a:t> </a:t>
                      </a:r>
                      <a:r>
                        <a:rPr lang="cs-CZ" sz="1100" b="1" kern="1200" dirty="0" err="1">
                          <a:solidFill>
                            <a:schemeClr val="bg2"/>
                          </a:solidFill>
                          <a:latin typeface="+mn-lt"/>
                          <a:ea typeface="+mn-ea"/>
                          <a:cs typeface="+mn-cs"/>
                          <a:hlinkClick r:id="rId8">
                            <a:extLst>
                              <a:ext uri="{A12FA001-AC4F-418D-AE19-62706E023703}">
                                <ahyp:hlinkClr xmlns:ahyp="http://schemas.microsoft.com/office/drawing/2018/hyperlinkcolor" val="tx"/>
                              </a:ext>
                            </a:extLst>
                          </a:hlinkClick>
                        </a:rPr>
                        <a:t>Specialist</a:t>
                      </a:r>
                      <a:r>
                        <a:rPr lang="cs-CZ" sz="1100" b="1" kern="1200" dirty="0">
                          <a:solidFill>
                            <a:schemeClr val="bg2"/>
                          </a:solidFill>
                          <a:latin typeface="+mn-lt"/>
                          <a:ea typeface="+mn-ea"/>
                          <a:cs typeface="+mn-cs"/>
                          <a:hlinkClick r:id="rId8">
                            <a:extLst>
                              <a:ext uri="{A12FA001-AC4F-418D-AE19-62706E023703}">
                                <ahyp:hlinkClr xmlns:ahyp="http://schemas.microsoft.com/office/drawing/2018/hyperlinkcolor" val="tx"/>
                              </a:ext>
                            </a:extLst>
                          </a:hlinkClick>
                        </a:rPr>
                        <a:t> - XSOAR</a:t>
                      </a:r>
                      <a:endParaRPr sz="1100" b="1" kern="1200" dirty="0">
                        <a:solidFill>
                          <a:schemeClr val="bg2"/>
                        </a:solidFill>
                        <a:latin typeface="+mn-lt"/>
                        <a:ea typeface="+mn-ea"/>
                        <a:cs typeface="+mn-cs"/>
                        <a:sym typeface="Montserrat SemiBold"/>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050"/>
                    </a:solidFill>
                  </a:tcPr>
                </a:tc>
                <a:extLst>
                  <a:ext uri="{0D108BD9-81ED-4DB2-BD59-A6C34878D82A}">
                    <a16:rowId xmlns:a16="http://schemas.microsoft.com/office/drawing/2014/main" val="10002"/>
                  </a:ext>
                </a:extLst>
              </a:tr>
              <a:tr h="776000">
                <a:tc>
                  <a:txBody>
                    <a:bodyPr/>
                    <a:lstStyle/>
                    <a:p>
                      <a:pPr marL="0" lvl="0" indent="0" algn="l" rtl="0">
                        <a:lnSpc>
                          <a:spcPct val="115000"/>
                        </a:lnSpc>
                        <a:spcBef>
                          <a:spcPts val="0"/>
                        </a:spcBef>
                        <a:spcAft>
                          <a:spcPts val="0"/>
                        </a:spcAft>
                        <a:buNone/>
                      </a:pPr>
                      <a:r>
                        <a:rPr lang="en" sz="1200" b="1" dirty="0">
                          <a:solidFill>
                            <a:schemeClr val="accent6"/>
                          </a:solidFill>
                          <a:latin typeface="Montserrat"/>
                          <a:ea typeface="Montserrat"/>
                          <a:cs typeface="Montserrat"/>
                          <a:sym typeface="Montserrat"/>
                        </a:rPr>
                        <a:t>Technical Pre-Sales</a:t>
                      </a:r>
                      <a:endParaRPr sz="1200" b="1" dirty="0">
                        <a:solidFill>
                          <a:schemeClr val="accent6"/>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900" kern="1200" dirty="0">
                          <a:solidFill>
                            <a:schemeClr val="accent6"/>
                          </a:solidFill>
                          <a:latin typeface="Montserrat"/>
                          <a:ea typeface="Montserrat"/>
                          <a:cs typeface="Montserrat"/>
                          <a:sym typeface="Montserrat"/>
                        </a:rPr>
                        <a:t># of Engineers w/Certification</a:t>
                      </a:r>
                      <a:endParaRPr sz="900" kern="1200" dirty="0">
                        <a:solidFill>
                          <a:schemeClr val="accent6"/>
                        </a:solidFill>
                        <a:latin typeface="Montserrat"/>
                        <a:ea typeface="Montserrat"/>
                        <a:cs typeface="Montserrat"/>
                        <a:sym typeface="Montserrat"/>
                      </a:endParaRPr>
                    </a:p>
                  </a:txBody>
                  <a:tcPr marL="121933"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9E9E9"/>
                    </a:solidFill>
                  </a:tcPr>
                </a:tc>
                <a:tc>
                  <a:txBody>
                    <a:bodyPr/>
                    <a:lstStyle/>
                    <a:p>
                      <a:pPr marL="0" lvl="0" indent="0" algn="ctr" rtl="0">
                        <a:spcBef>
                          <a:spcPts val="0"/>
                        </a:spcBef>
                        <a:spcAft>
                          <a:spcPts val="0"/>
                        </a:spcAft>
                        <a:buClr>
                          <a:schemeClr val="dk1"/>
                        </a:buClr>
                        <a:buSzPts val="1100"/>
                        <a:buFont typeface="Arial"/>
                        <a:buNone/>
                      </a:pPr>
                      <a:r>
                        <a:rPr lang="en" sz="1100" dirty="0">
                          <a:solidFill>
                            <a:srgbClr val="141414"/>
                          </a:solidFill>
                          <a:latin typeface="Montserrat ExtraBold"/>
                          <a:ea typeface="Montserrat ExtraBold"/>
                          <a:cs typeface="Montserrat ExtraBold"/>
                          <a:sym typeface="Montserrat ExtraBold"/>
                        </a:rPr>
                        <a:t>1</a:t>
                      </a:r>
                      <a:r>
                        <a:rPr lang="en" sz="1100" b="1" dirty="0">
                          <a:solidFill>
                            <a:srgbClr val="141414"/>
                          </a:solidFill>
                          <a:latin typeface="Montserrat"/>
                          <a:ea typeface="Montserrat"/>
                          <a:cs typeface="Montserrat"/>
                          <a:sym typeface="Montserrat"/>
                        </a:rPr>
                        <a:t> </a:t>
                      </a:r>
                      <a:r>
                        <a:rPr lang="cs-CZ" sz="1100" b="1" kern="1200" dirty="0">
                          <a:solidFill>
                            <a:schemeClr val="bg2"/>
                          </a:solidFill>
                          <a:latin typeface="+mn-lt"/>
                          <a:ea typeface="+mn-ea"/>
                          <a:cs typeface="+mn-cs"/>
                          <a:hlinkClick r:id="rId9">
                            <a:extLst>
                              <a:ext uri="{A12FA001-AC4F-418D-AE19-62706E023703}">
                                <ahyp:hlinkClr xmlns:ahyp="http://schemas.microsoft.com/office/drawing/2018/hyperlinkcolor" val="tx"/>
                              </a:ext>
                            </a:extLst>
                          </a:hlinkClick>
                        </a:rPr>
                        <a:t>Palo Alto Networks Systems </a:t>
                      </a:r>
                      <a:r>
                        <a:rPr lang="cs-CZ" sz="1100" b="1" kern="1200" dirty="0" err="1">
                          <a:solidFill>
                            <a:schemeClr val="bg2"/>
                          </a:solidFill>
                          <a:latin typeface="+mn-lt"/>
                          <a:ea typeface="+mn-ea"/>
                          <a:cs typeface="+mn-cs"/>
                          <a:hlinkClick r:id="rId9">
                            <a:extLst>
                              <a:ext uri="{A12FA001-AC4F-418D-AE19-62706E023703}">
                                <ahyp:hlinkClr xmlns:ahyp="http://schemas.microsoft.com/office/drawing/2018/hyperlinkcolor" val="tx"/>
                              </a:ext>
                            </a:extLst>
                          </a:hlinkClick>
                        </a:rPr>
                        <a:t>Engineer</a:t>
                      </a:r>
                      <a:r>
                        <a:rPr lang="cs-CZ" sz="1100" b="1" kern="1200" dirty="0">
                          <a:solidFill>
                            <a:schemeClr val="bg2"/>
                          </a:solidFill>
                          <a:latin typeface="+mn-lt"/>
                          <a:ea typeface="+mn-ea"/>
                          <a:cs typeface="+mn-cs"/>
                          <a:hlinkClick r:id="rId9">
                            <a:extLst>
                              <a:ext uri="{A12FA001-AC4F-418D-AE19-62706E023703}">
                                <ahyp:hlinkClr xmlns:ahyp="http://schemas.microsoft.com/office/drawing/2018/hyperlinkcolor" val="tx"/>
                              </a:ext>
                            </a:extLst>
                          </a:hlinkClick>
                        </a:rPr>
                        <a:t> (PSE): </a:t>
                      </a:r>
                      <a:r>
                        <a:rPr lang="cs-CZ" sz="1100" b="1" kern="1200" dirty="0" err="1">
                          <a:solidFill>
                            <a:schemeClr val="bg2"/>
                          </a:solidFill>
                          <a:latin typeface="+mn-lt"/>
                          <a:ea typeface="+mn-ea"/>
                          <a:cs typeface="+mn-cs"/>
                          <a:hlinkClick r:id="rId9">
                            <a:extLst>
                              <a:ext uri="{A12FA001-AC4F-418D-AE19-62706E023703}">
                                <ahyp:hlinkClr xmlns:ahyp="http://schemas.microsoft.com/office/drawing/2018/hyperlinkcolor" val="tx"/>
                              </a:ext>
                            </a:extLst>
                          </a:hlinkClick>
                        </a:rPr>
                        <a:t>Strata</a:t>
                      </a:r>
                      <a:r>
                        <a:rPr lang="cs-CZ" sz="1100" b="1" kern="1200" dirty="0">
                          <a:solidFill>
                            <a:schemeClr val="bg2"/>
                          </a:solidFill>
                          <a:latin typeface="+mn-lt"/>
                          <a:ea typeface="+mn-ea"/>
                          <a:cs typeface="+mn-cs"/>
                          <a:hlinkClick r:id="rId9">
                            <a:extLst>
                              <a:ext uri="{A12FA001-AC4F-418D-AE19-62706E023703}">
                                <ahyp:hlinkClr xmlns:ahyp="http://schemas.microsoft.com/office/drawing/2018/hyperlinkcolor" val="tx"/>
                              </a:ext>
                            </a:extLst>
                          </a:hlinkClick>
                        </a:rPr>
                        <a:t> Professional</a:t>
                      </a:r>
                      <a:endParaRPr sz="1100" b="1" kern="1200" dirty="0">
                        <a:solidFill>
                          <a:schemeClr val="bg2"/>
                        </a:solidFill>
                        <a:latin typeface="+mn-lt"/>
                        <a:ea typeface="+mn-ea"/>
                        <a:cs typeface="+mn-cs"/>
                        <a:sym typeface="Montserrat"/>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 sz="1100" dirty="0">
                          <a:solidFill>
                            <a:srgbClr val="141414"/>
                          </a:solidFill>
                          <a:latin typeface="Montserrat ExtraBold"/>
                          <a:ea typeface="Montserrat ExtraBold"/>
                          <a:cs typeface="Montserrat ExtraBold"/>
                          <a:sym typeface="Montserrat ExtraBold"/>
                        </a:rPr>
                        <a:t>2</a:t>
                      </a:r>
                      <a:r>
                        <a:rPr lang="en" sz="1100" dirty="0">
                          <a:solidFill>
                            <a:srgbClr val="141414"/>
                          </a:solidFill>
                          <a:latin typeface="Montserrat SemiBold"/>
                          <a:ea typeface="Montserrat SemiBold"/>
                          <a:cs typeface="Montserrat SemiBold"/>
                          <a:sym typeface="Montserrat SemiBold"/>
                        </a:rPr>
                        <a:t> </a:t>
                      </a:r>
                      <a:r>
                        <a:rPr lang="cs-CZ" sz="1100" b="1" kern="1200" dirty="0">
                          <a:solidFill>
                            <a:schemeClr val="bg2"/>
                          </a:solidFill>
                          <a:latin typeface="+mn-lt"/>
                          <a:ea typeface="+mn-ea"/>
                          <a:cs typeface="+mn-cs"/>
                          <a:hlinkClick r:id="rId10">
                            <a:extLst>
                              <a:ext uri="{A12FA001-AC4F-418D-AE19-62706E023703}">
                                <ahyp:hlinkClr xmlns:ahyp="http://schemas.microsoft.com/office/drawing/2018/hyperlinkcolor" val="tx"/>
                              </a:ext>
                            </a:extLst>
                          </a:hlinkClick>
                        </a:rPr>
                        <a:t>Palo Alto Networks Systems </a:t>
                      </a:r>
                      <a:r>
                        <a:rPr lang="cs-CZ" sz="1100" b="1" kern="1200" dirty="0" err="1">
                          <a:solidFill>
                            <a:schemeClr val="bg2"/>
                          </a:solidFill>
                          <a:latin typeface="+mn-lt"/>
                          <a:ea typeface="+mn-ea"/>
                          <a:cs typeface="+mn-cs"/>
                          <a:hlinkClick r:id="rId10">
                            <a:extLst>
                              <a:ext uri="{A12FA001-AC4F-418D-AE19-62706E023703}">
                                <ahyp:hlinkClr xmlns:ahyp="http://schemas.microsoft.com/office/drawing/2018/hyperlinkcolor" val="tx"/>
                              </a:ext>
                            </a:extLst>
                          </a:hlinkClick>
                        </a:rPr>
                        <a:t>Engineer</a:t>
                      </a:r>
                      <a:r>
                        <a:rPr lang="cs-CZ" sz="1100" b="1" kern="1200" dirty="0">
                          <a:solidFill>
                            <a:schemeClr val="bg2"/>
                          </a:solidFill>
                          <a:latin typeface="+mn-lt"/>
                          <a:ea typeface="+mn-ea"/>
                          <a:cs typeface="+mn-cs"/>
                          <a:hlinkClick r:id="rId10">
                            <a:extLst>
                              <a:ext uri="{A12FA001-AC4F-418D-AE19-62706E023703}">
                                <ahyp:hlinkClr xmlns:ahyp="http://schemas.microsoft.com/office/drawing/2018/hyperlinkcolor" val="tx"/>
                              </a:ext>
                            </a:extLst>
                          </a:hlinkClick>
                        </a:rPr>
                        <a:t> (PSE): Software Firewall Professional</a:t>
                      </a:r>
                      <a:endParaRPr sz="1100" b="1" kern="1200" dirty="0">
                        <a:solidFill>
                          <a:schemeClr val="bg2"/>
                        </a:solidFill>
                        <a:latin typeface="+mn-lt"/>
                        <a:ea typeface="+mn-ea"/>
                        <a:cs typeface="+mn-cs"/>
                        <a:sym typeface="Montserrat"/>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 sz="1100" b="1" kern="1200" dirty="0">
                          <a:solidFill>
                            <a:schemeClr val="bg2"/>
                          </a:solidFill>
                          <a:latin typeface="+mn-lt"/>
                          <a:ea typeface="+mn-ea"/>
                          <a:cs typeface="+mn-cs"/>
                          <a:sym typeface="Montserrat ExtraBold"/>
                        </a:rPr>
                        <a:t>2</a:t>
                      </a:r>
                      <a:r>
                        <a:rPr lang="en" sz="1100" b="1" kern="1200" dirty="0">
                          <a:solidFill>
                            <a:schemeClr val="bg2"/>
                          </a:solidFill>
                          <a:latin typeface="+mn-lt"/>
                          <a:ea typeface="+mn-ea"/>
                          <a:cs typeface="+mn-cs"/>
                          <a:sym typeface="Montserrat SemiBold"/>
                        </a:rPr>
                        <a:t> </a:t>
                      </a:r>
                      <a:r>
                        <a:rPr lang="en-US" sz="1100" b="1" kern="1200" dirty="0">
                          <a:solidFill>
                            <a:schemeClr val="bg2"/>
                          </a:solidFill>
                          <a:latin typeface="+mn-lt"/>
                          <a:ea typeface="+mn-ea"/>
                          <a:cs typeface="+mn-cs"/>
                          <a:hlinkClick r:id="rId11">
                            <a:extLst>
                              <a:ext uri="{A12FA001-AC4F-418D-AE19-62706E023703}">
                                <ahyp:hlinkClr xmlns:ahyp="http://schemas.microsoft.com/office/drawing/2018/hyperlinkcolor" val="tx"/>
                              </a:ext>
                            </a:extLst>
                          </a:hlinkClick>
                        </a:rPr>
                        <a:t>Palo Alto Networks Systems Engineer (PSE): SASE Professional</a:t>
                      </a:r>
                      <a:endParaRPr sz="1100" b="1" kern="1200" dirty="0">
                        <a:solidFill>
                          <a:schemeClr val="bg2"/>
                        </a:solidFill>
                        <a:latin typeface="+mn-lt"/>
                        <a:ea typeface="+mn-ea"/>
                        <a:cs typeface="+mn-cs"/>
                        <a:sym typeface="Montserrat"/>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ED6"/>
                    </a:solidFill>
                  </a:tcPr>
                </a:tc>
                <a:tc>
                  <a:txBody>
                    <a:bodyPr/>
                    <a:lstStyle/>
                    <a:p>
                      <a:pPr marL="0" lvl="0" indent="0" algn="ctr" rtl="0">
                        <a:spcBef>
                          <a:spcPts val="0"/>
                        </a:spcBef>
                        <a:spcAft>
                          <a:spcPts val="0"/>
                        </a:spcAft>
                        <a:buNone/>
                      </a:pPr>
                      <a:r>
                        <a:rPr lang="en" sz="1100" b="1" kern="1200" dirty="0">
                          <a:solidFill>
                            <a:schemeClr val="bg2"/>
                          </a:solidFill>
                          <a:latin typeface="+mn-lt"/>
                          <a:ea typeface="+mn-ea"/>
                          <a:cs typeface="+mn-cs"/>
                          <a:sym typeface="Montserrat ExtraBold"/>
                        </a:rPr>
                        <a:t>2</a:t>
                      </a:r>
                      <a:r>
                        <a:rPr lang="en" sz="1100" b="1" kern="1200" dirty="0">
                          <a:solidFill>
                            <a:schemeClr val="bg2"/>
                          </a:solidFill>
                          <a:latin typeface="+mn-lt"/>
                          <a:ea typeface="+mn-ea"/>
                          <a:cs typeface="+mn-cs"/>
                          <a:sym typeface="Montserrat SemiBold"/>
                        </a:rPr>
                        <a:t> </a:t>
                      </a:r>
                      <a:r>
                        <a:rPr lang="cs-CZ" sz="1100" b="1" kern="1200" dirty="0">
                          <a:solidFill>
                            <a:schemeClr val="bg2"/>
                          </a:solidFill>
                          <a:latin typeface="+mn-lt"/>
                          <a:ea typeface="+mn-ea"/>
                          <a:cs typeface="+mn-cs"/>
                          <a:hlinkClick r:id="rId12">
                            <a:extLst>
                              <a:ext uri="{A12FA001-AC4F-418D-AE19-62706E023703}">
                                <ahyp:hlinkClr xmlns:ahyp="http://schemas.microsoft.com/office/drawing/2018/hyperlinkcolor" val="tx"/>
                              </a:ext>
                            </a:extLst>
                          </a:hlinkClick>
                        </a:rPr>
                        <a:t>Palo Alto Networks Systems </a:t>
                      </a:r>
                      <a:r>
                        <a:rPr lang="cs-CZ" sz="1100" b="1" kern="1200" dirty="0" err="1">
                          <a:solidFill>
                            <a:schemeClr val="bg2"/>
                          </a:solidFill>
                          <a:latin typeface="+mn-lt"/>
                          <a:ea typeface="+mn-ea"/>
                          <a:cs typeface="+mn-cs"/>
                          <a:hlinkClick r:id="rId12">
                            <a:extLst>
                              <a:ext uri="{A12FA001-AC4F-418D-AE19-62706E023703}">
                                <ahyp:hlinkClr xmlns:ahyp="http://schemas.microsoft.com/office/drawing/2018/hyperlinkcolor" val="tx"/>
                              </a:ext>
                            </a:extLst>
                          </a:hlinkClick>
                        </a:rPr>
                        <a:t>Engineer</a:t>
                      </a:r>
                      <a:r>
                        <a:rPr lang="cs-CZ" sz="1100" b="1" kern="1200" dirty="0">
                          <a:solidFill>
                            <a:schemeClr val="bg2"/>
                          </a:solidFill>
                          <a:latin typeface="+mn-lt"/>
                          <a:ea typeface="+mn-ea"/>
                          <a:cs typeface="+mn-cs"/>
                          <a:hlinkClick r:id="rId12">
                            <a:extLst>
                              <a:ext uri="{A12FA001-AC4F-418D-AE19-62706E023703}">
                                <ahyp:hlinkClr xmlns:ahyp="http://schemas.microsoft.com/office/drawing/2018/hyperlinkcolor" val="tx"/>
                              </a:ext>
                            </a:extLst>
                          </a:hlinkClick>
                        </a:rPr>
                        <a:t> (PSE): Prisma Cloud Professional</a:t>
                      </a:r>
                      <a:endParaRPr sz="1100" b="1" kern="1200" dirty="0">
                        <a:solidFill>
                          <a:schemeClr val="bg2"/>
                        </a:solidFill>
                        <a:latin typeface="+mn-lt"/>
                        <a:ea typeface="+mn-ea"/>
                        <a:cs typeface="+mn-cs"/>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ED6"/>
                    </a:solidFill>
                  </a:tcPr>
                </a:tc>
                <a:tc>
                  <a:txBody>
                    <a:bodyPr/>
                    <a:lstStyle/>
                    <a:p>
                      <a:pPr marL="0" lvl="0" indent="0" algn="ctr" rtl="0">
                        <a:spcBef>
                          <a:spcPts val="0"/>
                        </a:spcBef>
                        <a:spcAft>
                          <a:spcPts val="0"/>
                        </a:spcAft>
                        <a:buNone/>
                      </a:pPr>
                      <a:r>
                        <a:rPr lang="en" sz="1100" b="1" kern="1200" dirty="0">
                          <a:solidFill>
                            <a:schemeClr val="bg2"/>
                          </a:solidFill>
                          <a:latin typeface="+mn-lt"/>
                          <a:ea typeface="+mn-ea"/>
                          <a:cs typeface="+mn-cs"/>
                          <a:sym typeface="Montserrat ExtraBold"/>
                        </a:rPr>
                        <a:t>2</a:t>
                      </a:r>
                      <a:r>
                        <a:rPr lang="en" sz="1100" b="1" kern="1200" dirty="0">
                          <a:solidFill>
                            <a:schemeClr val="bg2"/>
                          </a:solidFill>
                          <a:latin typeface="+mn-lt"/>
                          <a:ea typeface="+mn-ea"/>
                          <a:cs typeface="+mn-cs"/>
                          <a:sym typeface="Montserrat SemiBold"/>
                        </a:rPr>
                        <a:t> </a:t>
                      </a:r>
                      <a:r>
                        <a:rPr lang="en-US" sz="1100" b="1" kern="1200" dirty="0">
                          <a:solidFill>
                            <a:schemeClr val="bg2"/>
                          </a:solidFill>
                          <a:latin typeface="+mn-lt"/>
                          <a:ea typeface="+mn-ea"/>
                          <a:cs typeface="+mn-cs"/>
                          <a:hlinkClick r:id="rId13">
                            <a:extLst>
                              <a:ext uri="{A12FA001-AC4F-418D-AE19-62706E023703}">
                                <ahyp:hlinkClr xmlns:ahyp="http://schemas.microsoft.com/office/drawing/2018/hyperlinkcolor" val="tx"/>
                              </a:ext>
                            </a:extLst>
                          </a:hlinkClick>
                        </a:rPr>
                        <a:t>Palo Alto Networks Systems Engineer (PSE): Cortex Professional</a:t>
                      </a:r>
                      <a:endParaRPr sz="1100" b="1" kern="1200" dirty="0">
                        <a:solidFill>
                          <a:schemeClr val="bg2"/>
                        </a:solidFill>
                        <a:latin typeface="+mn-lt"/>
                        <a:ea typeface="+mn-ea"/>
                        <a:cs typeface="+mn-cs"/>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050"/>
                    </a:solidFill>
                  </a:tcPr>
                </a:tc>
                <a:tc>
                  <a:txBody>
                    <a:bodyPr/>
                    <a:lstStyle/>
                    <a:p>
                      <a:pPr marL="0" lvl="0" indent="0" algn="ctr" rtl="0">
                        <a:spcBef>
                          <a:spcPts val="0"/>
                        </a:spcBef>
                        <a:spcAft>
                          <a:spcPts val="0"/>
                        </a:spcAft>
                        <a:buClr>
                          <a:schemeClr val="dk1"/>
                        </a:buClr>
                        <a:buSzPts val="1100"/>
                        <a:buFont typeface="Arial"/>
                        <a:buNone/>
                      </a:pPr>
                      <a:r>
                        <a:rPr lang="en" sz="1100" b="1" kern="1200" dirty="0">
                          <a:solidFill>
                            <a:schemeClr val="bg2"/>
                          </a:solidFill>
                          <a:latin typeface="+mn-lt"/>
                          <a:ea typeface="+mn-ea"/>
                          <a:cs typeface="+mn-cs"/>
                          <a:sym typeface="Montserrat ExtraBold"/>
                        </a:rPr>
                        <a:t>2</a:t>
                      </a:r>
                      <a:r>
                        <a:rPr lang="en" sz="1100" b="1" kern="1200" dirty="0">
                          <a:solidFill>
                            <a:schemeClr val="bg2"/>
                          </a:solidFill>
                          <a:latin typeface="+mn-lt"/>
                          <a:ea typeface="+mn-ea"/>
                          <a:cs typeface="+mn-cs"/>
                          <a:sym typeface="Montserrat SemiBold"/>
                        </a:rPr>
                        <a:t> </a:t>
                      </a:r>
                      <a:r>
                        <a:rPr lang="en-US" sz="1100" b="1" kern="1200" dirty="0">
                          <a:solidFill>
                            <a:schemeClr val="bg2"/>
                          </a:solidFill>
                          <a:latin typeface="+mn-lt"/>
                          <a:ea typeface="+mn-ea"/>
                          <a:cs typeface="+mn-cs"/>
                          <a:hlinkClick r:id="rId13">
                            <a:extLst>
                              <a:ext uri="{A12FA001-AC4F-418D-AE19-62706E023703}">
                                <ahyp:hlinkClr xmlns:ahyp="http://schemas.microsoft.com/office/drawing/2018/hyperlinkcolor" val="tx"/>
                              </a:ext>
                            </a:extLst>
                          </a:hlinkClick>
                        </a:rPr>
                        <a:t>Palo Alto Networks Systems Engineer (PSE): Cortex Professional</a:t>
                      </a:r>
                      <a:endParaRPr sz="1100" b="1" kern="1200" dirty="0">
                        <a:solidFill>
                          <a:schemeClr val="bg2"/>
                        </a:solidFill>
                        <a:latin typeface="+mn-lt"/>
                        <a:ea typeface="+mn-ea"/>
                        <a:cs typeface="+mn-cs"/>
                        <a:sym typeface="Montserrat ExtraBold"/>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050"/>
                    </a:solidFill>
                  </a:tcPr>
                </a:tc>
                <a:extLst>
                  <a:ext uri="{0D108BD9-81ED-4DB2-BD59-A6C34878D82A}">
                    <a16:rowId xmlns:a16="http://schemas.microsoft.com/office/drawing/2014/main" val="10003"/>
                  </a:ext>
                </a:extLst>
              </a:tr>
              <a:tr h="776000">
                <a:tc>
                  <a:txBody>
                    <a:bodyPr/>
                    <a:lstStyle/>
                    <a:p>
                      <a:pPr marL="0" lvl="0" indent="0" algn="l" rtl="0">
                        <a:lnSpc>
                          <a:spcPct val="115000"/>
                        </a:lnSpc>
                        <a:spcBef>
                          <a:spcPts val="0"/>
                        </a:spcBef>
                        <a:spcAft>
                          <a:spcPts val="0"/>
                        </a:spcAft>
                        <a:buClr>
                          <a:schemeClr val="dk1"/>
                        </a:buClr>
                        <a:buSzPts val="1100"/>
                        <a:buFont typeface="Arial"/>
                        <a:buNone/>
                      </a:pPr>
                      <a:r>
                        <a:rPr lang="en" sz="1200" b="1" dirty="0">
                          <a:solidFill>
                            <a:schemeClr val="accent6"/>
                          </a:solidFill>
                          <a:latin typeface="Montserrat"/>
                          <a:ea typeface="Montserrat"/>
                          <a:cs typeface="Montserrat"/>
                          <a:sym typeface="Montserrat"/>
                        </a:rPr>
                        <a:t>Technical Post-Sales</a:t>
                      </a:r>
                      <a:endParaRPr sz="1200" b="1" dirty="0">
                        <a:solidFill>
                          <a:schemeClr val="accent6"/>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en" sz="900" dirty="0">
                          <a:solidFill>
                            <a:schemeClr val="accent6"/>
                          </a:solidFill>
                          <a:latin typeface="Montserrat"/>
                          <a:ea typeface="Montserrat"/>
                          <a:cs typeface="Montserrat"/>
                          <a:sym typeface="Montserrat"/>
                        </a:rPr>
                        <a:t># of Engineers w/Certification</a:t>
                      </a:r>
                      <a:endParaRPr sz="1100" b="1" dirty="0">
                        <a:solidFill>
                          <a:schemeClr val="accent6"/>
                        </a:solidFill>
                        <a:latin typeface="Montserrat"/>
                        <a:ea typeface="Montserrat"/>
                        <a:cs typeface="Montserrat"/>
                        <a:sym typeface="Montserrat"/>
                      </a:endParaRPr>
                    </a:p>
                  </a:txBody>
                  <a:tcPr marL="121933"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9E9E9"/>
                    </a:solidFill>
                  </a:tcPr>
                </a:tc>
                <a:tc>
                  <a:txBody>
                    <a:bodyPr/>
                    <a:lstStyle/>
                    <a:p>
                      <a:pPr marL="0" lvl="0" indent="0" algn="ctr" rtl="0">
                        <a:spcBef>
                          <a:spcPts val="0"/>
                        </a:spcBef>
                        <a:spcAft>
                          <a:spcPts val="0"/>
                        </a:spcAft>
                        <a:buClr>
                          <a:schemeClr val="dk1"/>
                        </a:buClr>
                        <a:buSzPts val="1100"/>
                        <a:buFont typeface="Arial"/>
                        <a:buNone/>
                      </a:pPr>
                      <a:r>
                        <a:rPr lang="en" sz="1100" dirty="0">
                          <a:solidFill>
                            <a:srgbClr val="141414"/>
                          </a:solidFill>
                          <a:latin typeface="Montserrat ExtraBold"/>
                          <a:ea typeface="Montserrat ExtraBold"/>
                          <a:cs typeface="Montserrat ExtraBold"/>
                          <a:sym typeface="Montserrat ExtraBold"/>
                        </a:rPr>
                        <a:t>1</a:t>
                      </a:r>
                      <a:r>
                        <a:rPr lang="en" sz="1100" dirty="0">
                          <a:solidFill>
                            <a:srgbClr val="141414"/>
                          </a:solidFill>
                          <a:latin typeface="Montserrat SemiBold"/>
                          <a:ea typeface="Montserrat SemiBold"/>
                          <a:cs typeface="Montserrat SemiBold"/>
                          <a:sym typeface="Montserrat SemiBold"/>
                        </a:rPr>
                        <a:t> (</a:t>
                      </a:r>
                      <a:r>
                        <a:rPr lang="en-US" sz="1100" b="1" kern="1200" dirty="0">
                          <a:solidFill>
                            <a:schemeClr val="bg2"/>
                          </a:solidFill>
                          <a:latin typeface="+mn-lt"/>
                          <a:ea typeface="+mn-ea"/>
                          <a:cs typeface="+mn-cs"/>
                          <a:hlinkClick r:id="rId14">
                            <a:extLst>
                              <a:ext uri="{A12FA001-AC4F-418D-AE19-62706E023703}">
                                <ahyp:hlinkClr xmlns:ahyp="http://schemas.microsoft.com/office/drawing/2018/hyperlinkcolor" val="tx"/>
                              </a:ext>
                            </a:extLst>
                          </a:hlinkClick>
                        </a:rPr>
                        <a:t>PCNSE</a:t>
                      </a:r>
                      <a:r>
                        <a:rPr lang="en" sz="1100" b="1" kern="1200" dirty="0">
                          <a:solidFill>
                            <a:schemeClr val="bg2"/>
                          </a:solidFill>
                          <a:latin typeface="+mn-lt"/>
                          <a:ea typeface="+mn-ea"/>
                          <a:cs typeface="+mn-cs"/>
                          <a:sym typeface="Montserrat SemiBold"/>
                        </a:rPr>
                        <a:t> or </a:t>
                      </a:r>
                      <a:r>
                        <a:rPr lang="cs-CZ" sz="1100" b="1" kern="1200" dirty="0">
                          <a:solidFill>
                            <a:schemeClr val="bg2"/>
                          </a:solidFill>
                          <a:latin typeface="+mn-lt"/>
                          <a:ea typeface="+mn-ea"/>
                          <a:cs typeface="+mn-cs"/>
                          <a:hlinkClick r:id="rId15">
                            <a:extLst>
                              <a:ext uri="{A12FA001-AC4F-418D-AE19-62706E023703}">
                                <ahyp:hlinkClr xmlns:ahyp="http://schemas.microsoft.com/office/drawing/2018/hyperlinkcolor" val="tx"/>
                              </a:ext>
                            </a:extLst>
                          </a:hlinkClick>
                        </a:rPr>
                        <a:t>PCNSC</a:t>
                      </a:r>
                      <a:r>
                        <a:rPr lang="en" sz="1100" b="1" kern="1200" dirty="0">
                          <a:solidFill>
                            <a:schemeClr val="bg2"/>
                          </a:solidFill>
                          <a:latin typeface="+mn-lt"/>
                          <a:ea typeface="+mn-ea"/>
                          <a:cs typeface="+mn-cs"/>
                          <a:sym typeface="Montserrat SemiBold"/>
                        </a:rPr>
                        <a:t>)</a:t>
                      </a:r>
                      <a:endParaRPr sz="1100" b="1" kern="1200" dirty="0">
                        <a:solidFill>
                          <a:schemeClr val="bg2"/>
                        </a:solidFill>
                        <a:latin typeface="+mn-lt"/>
                        <a:ea typeface="+mn-ea"/>
                        <a:cs typeface="+mn-cs"/>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Clr>
                          <a:schemeClr val="dk1"/>
                        </a:buClr>
                        <a:buSzPts val="1100"/>
                        <a:buFont typeface="Arial"/>
                        <a:buNone/>
                      </a:pPr>
                      <a:r>
                        <a:rPr lang="en" sz="1100" b="1" kern="1200">
                          <a:solidFill>
                            <a:schemeClr val="bg2"/>
                          </a:solidFill>
                          <a:latin typeface="+mn-lt"/>
                          <a:ea typeface="+mn-ea"/>
                          <a:cs typeface="+mn-cs"/>
                          <a:sym typeface="Montserrat ExtraBold"/>
                        </a:rPr>
                        <a:t>1</a:t>
                      </a:r>
                      <a:r>
                        <a:rPr lang="en" sz="1100" b="1" kern="1200">
                          <a:solidFill>
                            <a:schemeClr val="bg2"/>
                          </a:solidFill>
                          <a:latin typeface="+mn-lt"/>
                          <a:ea typeface="+mn-ea"/>
                          <a:cs typeface="+mn-cs"/>
                          <a:sym typeface="Montserrat SemiBold"/>
                        </a:rPr>
                        <a:t> (</a:t>
                      </a:r>
                      <a:r>
                        <a:rPr lang="en-US" sz="1100" b="1" kern="1200">
                          <a:solidFill>
                            <a:schemeClr val="bg2"/>
                          </a:solidFill>
                          <a:latin typeface="+mn-lt"/>
                          <a:ea typeface="+mn-ea"/>
                          <a:cs typeface="+mn-cs"/>
                          <a:hlinkClick r:id="rId14">
                            <a:extLst>
                              <a:ext uri="{A12FA001-AC4F-418D-AE19-62706E023703}">
                                <ahyp:hlinkClr xmlns:ahyp="http://schemas.microsoft.com/office/drawing/2018/hyperlinkcolor" val="tx"/>
                              </a:ext>
                            </a:extLst>
                          </a:hlinkClick>
                        </a:rPr>
                        <a:t>PCNSE</a:t>
                      </a:r>
                      <a:r>
                        <a:rPr lang="en" sz="1100" b="1" kern="1200">
                          <a:solidFill>
                            <a:schemeClr val="bg2"/>
                          </a:solidFill>
                          <a:latin typeface="+mn-lt"/>
                          <a:ea typeface="+mn-ea"/>
                          <a:cs typeface="+mn-cs"/>
                          <a:sym typeface="Montserrat SemiBold"/>
                        </a:rPr>
                        <a:t> or </a:t>
                      </a:r>
                      <a:r>
                        <a:rPr lang="cs-CZ" sz="1100" b="1" kern="1200">
                          <a:solidFill>
                            <a:schemeClr val="bg2"/>
                          </a:solidFill>
                          <a:latin typeface="+mn-lt"/>
                          <a:ea typeface="+mn-ea"/>
                          <a:cs typeface="+mn-cs"/>
                          <a:hlinkClick r:id="rId15">
                            <a:extLst>
                              <a:ext uri="{A12FA001-AC4F-418D-AE19-62706E023703}">
                                <ahyp:hlinkClr xmlns:ahyp="http://schemas.microsoft.com/office/drawing/2018/hyperlinkcolor" val="tx"/>
                              </a:ext>
                            </a:extLst>
                          </a:hlinkClick>
                        </a:rPr>
                        <a:t>PCNSC</a:t>
                      </a:r>
                      <a:r>
                        <a:rPr lang="en" sz="1100" b="1" kern="1200">
                          <a:solidFill>
                            <a:schemeClr val="bg2"/>
                          </a:solidFill>
                          <a:latin typeface="+mn-lt"/>
                          <a:ea typeface="+mn-ea"/>
                          <a:cs typeface="+mn-cs"/>
                          <a:sym typeface="Montserrat SemiBold"/>
                        </a:rPr>
                        <a:t>)</a:t>
                      </a:r>
                      <a:r>
                        <a:rPr lang="cs-CZ" sz="1100" b="1" kern="1200">
                          <a:solidFill>
                            <a:schemeClr val="bg2"/>
                          </a:solidFill>
                          <a:latin typeface="+mn-lt"/>
                          <a:ea typeface="+mn-ea"/>
                          <a:cs typeface="+mn-cs"/>
                          <a:sym typeface="Montserrat SemiBold"/>
                        </a:rPr>
                        <a:t> </a:t>
                      </a:r>
                      <a:r>
                        <a:rPr lang="en" sz="1100" b="1" kern="1200">
                          <a:solidFill>
                            <a:schemeClr val="bg2"/>
                          </a:solidFill>
                          <a:latin typeface="+mn-lt"/>
                          <a:ea typeface="+mn-ea"/>
                          <a:cs typeface="+mn-cs"/>
                          <a:sym typeface="Montserrat"/>
                        </a:rPr>
                        <a:t>and</a:t>
                      </a:r>
                      <a:r>
                        <a:rPr lang="en" sz="1100" b="1" kern="1200">
                          <a:solidFill>
                            <a:schemeClr val="bg2"/>
                          </a:solidFill>
                          <a:latin typeface="+mn-lt"/>
                          <a:ea typeface="+mn-ea"/>
                          <a:cs typeface="+mn-cs"/>
                          <a:sym typeface="Montserrat SemiBold"/>
                        </a:rPr>
                        <a:t> </a:t>
                      </a:r>
                      <a:r>
                        <a:rPr lang="en" sz="1100" b="1" kern="1200">
                          <a:solidFill>
                            <a:schemeClr val="bg2"/>
                          </a:solidFill>
                          <a:latin typeface="+mn-lt"/>
                          <a:ea typeface="+mn-ea"/>
                          <a:cs typeface="+mn-cs"/>
                          <a:sym typeface="Montserrat ExtraBold"/>
                        </a:rPr>
                        <a:t>1</a:t>
                      </a:r>
                      <a:r>
                        <a:rPr lang="en" sz="1100" b="1" kern="1200">
                          <a:solidFill>
                            <a:schemeClr val="bg2"/>
                          </a:solidFill>
                          <a:latin typeface="+mn-lt"/>
                          <a:ea typeface="+mn-ea"/>
                          <a:cs typeface="+mn-cs"/>
                          <a:sym typeface="Montserrat SemiBold"/>
                        </a:rPr>
                        <a:t> (</a:t>
                      </a:r>
                      <a:r>
                        <a:rPr lang="cs-CZ" sz="1100" b="1" kern="1200">
                          <a:solidFill>
                            <a:schemeClr val="bg2"/>
                          </a:solidFill>
                          <a:latin typeface="+mn-lt"/>
                          <a:ea typeface="+mn-ea"/>
                          <a:cs typeface="+mn-cs"/>
                          <a:hlinkClick r:id="rId16">
                            <a:extLst>
                              <a:ext uri="{A12FA001-AC4F-418D-AE19-62706E023703}">
                                <ahyp:hlinkClr xmlns:ahyp="http://schemas.microsoft.com/office/drawing/2018/hyperlinkcolor" val="tx"/>
                              </a:ext>
                            </a:extLst>
                          </a:hlinkClick>
                        </a:rPr>
                        <a:t>PMcNA</a:t>
                      </a:r>
                      <a:r>
                        <a:rPr lang="en" sz="1100" b="1" kern="1200">
                          <a:solidFill>
                            <a:schemeClr val="bg2"/>
                          </a:solidFill>
                          <a:latin typeface="+mn-lt"/>
                          <a:ea typeface="+mn-ea"/>
                          <a:cs typeface="+mn-cs"/>
                          <a:sym typeface="Montserrat SemiBold"/>
                        </a:rPr>
                        <a:t>,</a:t>
                      </a:r>
                      <a:br>
                        <a:rPr lang="en" sz="1100" b="1" kern="1200">
                          <a:solidFill>
                            <a:schemeClr val="bg2"/>
                          </a:solidFill>
                          <a:latin typeface="+mn-lt"/>
                          <a:ea typeface="+mn-ea"/>
                          <a:cs typeface="+mn-cs"/>
                          <a:sym typeface="Montserrat SemiBold"/>
                        </a:rPr>
                      </a:br>
                      <a:r>
                        <a:rPr lang="cs-CZ" sz="1100" b="1" kern="1200">
                          <a:solidFill>
                            <a:schemeClr val="bg2"/>
                          </a:solidFill>
                          <a:latin typeface="+mn-lt"/>
                          <a:ea typeface="+mn-ea"/>
                          <a:cs typeface="+mn-cs"/>
                          <a:hlinkClick r:id="rId17">
                            <a:extLst>
                              <a:ext uri="{A12FA001-AC4F-418D-AE19-62706E023703}">
                                <ahyp:hlinkClr xmlns:ahyp="http://schemas.microsoft.com/office/drawing/2018/hyperlinkcolor" val="tx"/>
                              </a:ext>
                            </a:extLst>
                          </a:hlinkClick>
                        </a:rPr>
                        <a:t>PMvNA</a:t>
                      </a:r>
                      <a:r>
                        <a:rPr lang="en" sz="1100" b="1" kern="1200">
                          <a:solidFill>
                            <a:schemeClr val="bg2"/>
                          </a:solidFill>
                          <a:latin typeface="+mn-lt"/>
                          <a:ea typeface="+mn-ea"/>
                          <a:cs typeface="+mn-cs"/>
                          <a:sym typeface="Montserrat SemiBold"/>
                        </a:rPr>
                        <a:t> or </a:t>
                      </a:r>
                      <a:r>
                        <a:rPr lang="cs-CZ" sz="1100" b="1" kern="1200">
                          <a:solidFill>
                            <a:schemeClr val="bg2"/>
                          </a:solidFill>
                          <a:latin typeface="+mn-lt"/>
                          <a:ea typeface="+mn-ea"/>
                          <a:cs typeface="+mn-cs"/>
                          <a:hlinkClick r:id="rId18">
                            <a:extLst>
                              <a:ext uri="{A12FA001-AC4F-418D-AE19-62706E023703}">
                                <ahyp:hlinkClr xmlns:ahyp="http://schemas.microsoft.com/office/drawing/2018/hyperlinkcolor" val="tx"/>
                              </a:ext>
                            </a:extLst>
                          </a:hlinkClick>
                        </a:rPr>
                        <a:t>PMkNA</a:t>
                      </a:r>
                      <a:r>
                        <a:rPr lang="en" sz="1100" b="1" kern="1200">
                          <a:solidFill>
                            <a:schemeClr val="bg2"/>
                          </a:solidFill>
                          <a:latin typeface="+mn-lt"/>
                          <a:ea typeface="+mn-ea"/>
                          <a:cs typeface="+mn-cs"/>
                          <a:sym typeface="Montserrat SemiBold"/>
                        </a:rPr>
                        <a:t>) </a:t>
                      </a:r>
                      <a:endParaRPr sz="1100" b="1" kern="1200" dirty="0">
                        <a:solidFill>
                          <a:schemeClr val="bg2"/>
                        </a:solidFill>
                        <a:latin typeface="+mn-lt"/>
                        <a:ea typeface="+mn-ea"/>
                        <a:cs typeface="+mn-cs"/>
                        <a:sym typeface="Montserrat SemiBold"/>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 sz="1100" b="1" kern="1200" dirty="0">
                          <a:solidFill>
                            <a:schemeClr val="bg2"/>
                          </a:solidFill>
                          <a:latin typeface="+mn-lt"/>
                          <a:ea typeface="+mn-ea"/>
                          <a:cs typeface="+mn-cs"/>
                          <a:sym typeface="Montserrat ExtraBold"/>
                        </a:rPr>
                        <a:t>2</a:t>
                      </a:r>
                      <a:r>
                        <a:rPr lang="en" sz="1100" b="1" kern="1200" dirty="0">
                          <a:solidFill>
                            <a:schemeClr val="bg2"/>
                          </a:solidFill>
                          <a:latin typeface="+mn-lt"/>
                          <a:ea typeface="+mn-ea"/>
                          <a:cs typeface="+mn-cs"/>
                          <a:sym typeface="Montserrat SemiBold"/>
                        </a:rPr>
                        <a:t> </a:t>
                      </a:r>
                      <a:r>
                        <a:rPr lang="cs-CZ" sz="1100" b="1" kern="1200" dirty="0">
                          <a:solidFill>
                            <a:schemeClr val="bg2"/>
                          </a:solidFill>
                          <a:latin typeface="+mn-lt"/>
                          <a:ea typeface="+mn-ea"/>
                          <a:cs typeface="+mn-cs"/>
                          <a:sym typeface="Montserrat SemiBold"/>
                        </a:rPr>
                        <a:t>(</a:t>
                      </a:r>
                      <a:r>
                        <a:rPr lang="pt-BR" sz="1100" b="1" kern="1200" dirty="0" err="1">
                          <a:solidFill>
                            <a:schemeClr val="bg2"/>
                          </a:solidFill>
                          <a:latin typeface="+mn-lt"/>
                          <a:ea typeface="+mn-ea"/>
                          <a:cs typeface="+mn-cs"/>
                          <a:hlinkClick r:id="rId19">
                            <a:extLst>
                              <a:ext uri="{A12FA001-AC4F-418D-AE19-62706E023703}">
                                <ahyp:hlinkClr xmlns:ahyp="http://schemas.microsoft.com/office/drawing/2018/hyperlinkcolor" val="tx"/>
                              </a:ext>
                            </a:extLst>
                          </a:hlinkClick>
                        </a:rPr>
                        <a:t>PMRuA</a:t>
                      </a:r>
                      <a:r>
                        <a:rPr lang="en" sz="1100" b="1" kern="1200" dirty="0">
                          <a:solidFill>
                            <a:schemeClr val="bg2"/>
                          </a:solidFill>
                          <a:latin typeface="+mn-lt"/>
                          <a:ea typeface="+mn-ea"/>
                          <a:cs typeface="+mn-cs"/>
                          <a:sym typeface="Montserrat SemiBold"/>
                        </a:rPr>
                        <a:t> or </a:t>
                      </a:r>
                      <a:r>
                        <a:rPr lang="cs-CZ" sz="1100" b="1" kern="1200" dirty="0" err="1">
                          <a:solidFill>
                            <a:schemeClr val="bg2"/>
                          </a:solidFill>
                          <a:latin typeface="+mn-lt"/>
                          <a:ea typeface="+mn-ea"/>
                          <a:cs typeface="+mn-cs"/>
                          <a:hlinkClick r:id="rId20">
                            <a:extLst>
                              <a:ext uri="{A12FA001-AC4F-418D-AE19-62706E023703}">
                                <ahyp:hlinkClr xmlns:ahyp="http://schemas.microsoft.com/office/drawing/2018/hyperlinkcolor" val="tx"/>
                              </a:ext>
                            </a:extLst>
                          </a:hlinkClick>
                        </a:rPr>
                        <a:t>PMRnA</a:t>
                      </a:r>
                      <a:r>
                        <a:rPr lang="en" sz="1100" b="1" kern="1200" dirty="0">
                          <a:solidFill>
                            <a:schemeClr val="bg2"/>
                          </a:solidFill>
                          <a:latin typeface="+mn-lt"/>
                          <a:ea typeface="+mn-ea"/>
                          <a:cs typeface="+mn-cs"/>
                          <a:sym typeface="Montserrat SemiBold"/>
                        </a:rPr>
                        <a:t>)</a:t>
                      </a:r>
                      <a:endParaRPr sz="1100" b="1" kern="1200" dirty="0">
                        <a:solidFill>
                          <a:schemeClr val="bg2"/>
                        </a:solidFill>
                        <a:latin typeface="+mn-lt"/>
                        <a:ea typeface="+mn-ea"/>
                        <a:cs typeface="+mn-cs"/>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ED6"/>
                    </a:solidFill>
                  </a:tcPr>
                </a:tc>
                <a:tc>
                  <a:txBody>
                    <a:bodyPr/>
                    <a:lstStyle/>
                    <a:p>
                      <a:pPr marL="0" lvl="0" indent="0" algn="ctr" rtl="0">
                        <a:spcBef>
                          <a:spcPts val="0"/>
                        </a:spcBef>
                        <a:spcAft>
                          <a:spcPts val="0"/>
                        </a:spcAft>
                        <a:buNone/>
                      </a:pPr>
                      <a:r>
                        <a:rPr lang="en" sz="1100" b="1" kern="1200" dirty="0">
                          <a:solidFill>
                            <a:schemeClr val="bg2"/>
                          </a:solidFill>
                          <a:latin typeface="+mn-lt"/>
                          <a:ea typeface="+mn-ea"/>
                          <a:cs typeface="+mn-cs"/>
                          <a:sym typeface="Montserrat ExtraBold"/>
                        </a:rPr>
                        <a:t>2</a:t>
                      </a:r>
                      <a:r>
                        <a:rPr lang="en" sz="1100" b="1" kern="1200" dirty="0">
                          <a:solidFill>
                            <a:schemeClr val="bg2"/>
                          </a:solidFill>
                          <a:latin typeface="+mn-lt"/>
                          <a:ea typeface="+mn-ea"/>
                          <a:cs typeface="+mn-cs"/>
                          <a:sym typeface="Montserrat SemiBold"/>
                        </a:rPr>
                        <a:t> </a:t>
                      </a:r>
                      <a:r>
                        <a:rPr lang="cs-CZ" sz="1100" b="1" kern="1200" dirty="0">
                          <a:solidFill>
                            <a:schemeClr val="bg2"/>
                          </a:solidFill>
                          <a:latin typeface="+mn-lt"/>
                          <a:ea typeface="+mn-ea"/>
                          <a:cs typeface="+mn-cs"/>
                          <a:hlinkClick r:id="rId21">
                            <a:extLst>
                              <a:ext uri="{A12FA001-AC4F-418D-AE19-62706E023703}">
                                <ahyp:hlinkClr xmlns:ahyp="http://schemas.microsoft.com/office/drawing/2018/hyperlinkcolor" val="tx"/>
                              </a:ext>
                            </a:extLst>
                          </a:hlinkClick>
                        </a:rPr>
                        <a:t>PCCSE</a:t>
                      </a:r>
                      <a:endParaRPr sz="1100" b="1" kern="1200" dirty="0">
                        <a:solidFill>
                          <a:schemeClr val="bg2"/>
                        </a:solidFill>
                        <a:latin typeface="+mn-lt"/>
                        <a:ea typeface="+mn-ea"/>
                        <a:cs typeface="+mn-cs"/>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ED6"/>
                    </a:solidFill>
                  </a:tcPr>
                </a:tc>
                <a:tc>
                  <a:txBody>
                    <a:bodyPr/>
                    <a:lstStyle/>
                    <a:p>
                      <a:pPr marL="0" lvl="0" indent="0" algn="ctr" rtl="0">
                        <a:spcBef>
                          <a:spcPts val="0"/>
                        </a:spcBef>
                        <a:spcAft>
                          <a:spcPts val="0"/>
                        </a:spcAft>
                        <a:buNone/>
                      </a:pPr>
                      <a:r>
                        <a:rPr lang="en" sz="1100" b="1" kern="1200" dirty="0">
                          <a:solidFill>
                            <a:schemeClr val="bg2"/>
                          </a:solidFill>
                          <a:latin typeface="+mn-lt"/>
                          <a:ea typeface="+mn-ea"/>
                          <a:cs typeface="+mn-cs"/>
                          <a:sym typeface="Montserrat ExtraBold"/>
                        </a:rPr>
                        <a:t>2</a:t>
                      </a:r>
                      <a:r>
                        <a:rPr lang="en" sz="1100" b="1" kern="1200" dirty="0">
                          <a:solidFill>
                            <a:schemeClr val="bg2"/>
                          </a:solidFill>
                          <a:latin typeface="+mn-lt"/>
                          <a:ea typeface="+mn-ea"/>
                          <a:cs typeface="+mn-cs"/>
                          <a:sym typeface="Montserrat SemiBold"/>
                        </a:rPr>
                        <a:t> </a:t>
                      </a:r>
                      <a:r>
                        <a:rPr lang="cs-CZ" sz="1100" b="1" kern="1200" dirty="0">
                          <a:solidFill>
                            <a:schemeClr val="bg2"/>
                          </a:solidFill>
                          <a:latin typeface="+mn-lt"/>
                          <a:ea typeface="+mn-ea"/>
                          <a:cs typeface="+mn-cs"/>
                          <a:sym typeface="Montserrat SemiBold"/>
                        </a:rPr>
                        <a:t>(</a:t>
                      </a:r>
                      <a:r>
                        <a:rPr lang="en-US" sz="1100" b="1" kern="1200" dirty="0">
                          <a:solidFill>
                            <a:schemeClr val="bg2"/>
                          </a:solidFill>
                          <a:latin typeface="+mn-lt"/>
                          <a:ea typeface="+mn-ea"/>
                          <a:cs typeface="+mn-cs"/>
                          <a:hlinkClick r:id="rId22">
                            <a:extLst>
                              <a:ext uri="{A12FA001-AC4F-418D-AE19-62706E023703}">
                                <ahyp:hlinkClr xmlns:ahyp="http://schemas.microsoft.com/office/drawing/2018/hyperlinkcolor" val="tx"/>
                              </a:ext>
                            </a:extLst>
                          </a:hlinkClick>
                        </a:rPr>
                        <a:t>PCDRA</a:t>
                      </a:r>
                      <a:r>
                        <a:rPr lang="en" sz="1100" b="1" kern="1200" dirty="0">
                          <a:solidFill>
                            <a:schemeClr val="bg2"/>
                          </a:solidFill>
                          <a:latin typeface="+mn-lt"/>
                          <a:ea typeface="+mn-ea"/>
                          <a:cs typeface="+mn-cs"/>
                          <a:sym typeface="Montserrat SemiBold"/>
                        </a:rPr>
                        <a:t>, </a:t>
                      </a:r>
                      <a:r>
                        <a:rPr lang="cs-CZ" sz="1100" b="1" kern="1200" dirty="0" err="1">
                          <a:solidFill>
                            <a:schemeClr val="bg2"/>
                          </a:solidFill>
                          <a:latin typeface="+mn-lt"/>
                          <a:ea typeface="+mn-ea"/>
                          <a:cs typeface="+mn-cs"/>
                          <a:hlinkClick r:id="rId23">
                            <a:extLst>
                              <a:ext uri="{A12FA001-AC4F-418D-AE19-62706E023703}">
                                <ahyp:hlinkClr xmlns:ahyp="http://schemas.microsoft.com/office/drawing/2018/hyperlinkcolor" val="tx"/>
                              </a:ext>
                            </a:extLst>
                          </a:hlinkClick>
                        </a:rPr>
                        <a:t>PMXdS</a:t>
                      </a:r>
                      <a:br>
                        <a:rPr lang="en" sz="1100" b="1" kern="1200" dirty="0">
                          <a:solidFill>
                            <a:schemeClr val="bg2"/>
                          </a:solidFill>
                          <a:latin typeface="+mn-lt"/>
                          <a:ea typeface="+mn-ea"/>
                          <a:cs typeface="+mn-cs"/>
                          <a:sym typeface="Montserrat SemiBold"/>
                        </a:rPr>
                      </a:br>
                      <a:r>
                        <a:rPr lang="en" sz="1100" b="1" kern="1200" dirty="0">
                          <a:solidFill>
                            <a:schemeClr val="bg2"/>
                          </a:solidFill>
                          <a:latin typeface="+mn-lt"/>
                          <a:ea typeface="+mn-ea"/>
                          <a:cs typeface="+mn-cs"/>
                          <a:sym typeface="Montserrat SemiBold"/>
                        </a:rPr>
                        <a:t>or </a:t>
                      </a:r>
                      <a:r>
                        <a:rPr lang="pt-BR" sz="1100" b="1" kern="1200" dirty="0" err="1">
                          <a:solidFill>
                            <a:schemeClr val="bg2"/>
                          </a:solidFill>
                          <a:latin typeface="+mn-lt"/>
                          <a:ea typeface="+mn-ea"/>
                          <a:cs typeface="+mn-cs"/>
                          <a:hlinkClick r:id="rId24">
                            <a:extLst>
                              <a:ext uri="{A12FA001-AC4F-418D-AE19-62706E023703}">
                                <ahyp:hlinkClr xmlns:ahyp="http://schemas.microsoft.com/office/drawing/2018/hyperlinkcolor" val="tx"/>
                              </a:ext>
                            </a:extLst>
                          </a:hlinkClick>
                        </a:rPr>
                        <a:t>PMXdC</a:t>
                      </a:r>
                      <a:r>
                        <a:rPr lang="cs-CZ" sz="1100" b="1" kern="1200" dirty="0">
                          <a:solidFill>
                            <a:schemeClr val="bg2"/>
                          </a:solidFill>
                          <a:latin typeface="+mn-lt"/>
                          <a:ea typeface="+mn-ea"/>
                          <a:cs typeface="+mn-cs"/>
                        </a:rPr>
                        <a:t> </a:t>
                      </a:r>
                      <a:r>
                        <a:rPr lang="en" sz="1100" b="1" kern="1200" dirty="0">
                          <a:solidFill>
                            <a:schemeClr val="bg2"/>
                          </a:solidFill>
                          <a:latin typeface="+mn-lt"/>
                          <a:ea typeface="+mn-ea"/>
                          <a:cs typeface="+mn-cs"/>
                          <a:sym typeface="Montserrat SemiBold"/>
                        </a:rPr>
                        <a:t>1)</a:t>
                      </a:r>
                      <a:endParaRPr sz="1100" b="1" kern="1200" dirty="0">
                        <a:solidFill>
                          <a:schemeClr val="bg2"/>
                        </a:solidFill>
                        <a:latin typeface="+mn-lt"/>
                        <a:ea typeface="+mn-ea"/>
                        <a:cs typeface="+mn-cs"/>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050"/>
                    </a:solidFill>
                  </a:tcPr>
                </a:tc>
                <a:tc>
                  <a:txBody>
                    <a:bodyPr/>
                    <a:lstStyle/>
                    <a:p>
                      <a:pPr marL="0" lvl="0" indent="0" algn="ctr" rtl="0">
                        <a:spcBef>
                          <a:spcPts val="0"/>
                        </a:spcBef>
                        <a:spcAft>
                          <a:spcPts val="0"/>
                        </a:spcAft>
                        <a:buClr>
                          <a:schemeClr val="dk1"/>
                        </a:buClr>
                        <a:buSzPts val="1100"/>
                        <a:buFont typeface="Arial"/>
                        <a:buNone/>
                      </a:pPr>
                      <a:r>
                        <a:rPr lang="en" sz="1100" b="1" kern="1200" dirty="0">
                          <a:solidFill>
                            <a:schemeClr val="bg2"/>
                          </a:solidFill>
                          <a:latin typeface="+mn-lt"/>
                          <a:ea typeface="+mn-ea"/>
                          <a:cs typeface="+mn-cs"/>
                          <a:sym typeface="Montserrat ExtraBold"/>
                        </a:rPr>
                        <a:t>2</a:t>
                      </a:r>
                      <a:r>
                        <a:rPr lang="en" sz="1100" b="1" kern="1200" dirty="0">
                          <a:solidFill>
                            <a:schemeClr val="bg2"/>
                          </a:solidFill>
                          <a:latin typeface="+mn-lt"/>
                          <a:ea typeface="+mn-ea"/>
                          <a:cs typeface="+mn-cs"/>
                          <a:sym typeface="Montserrat SemiBold"/>
                        </a:rPr>
                        <a:t> ( </a:t>
                      </a:r>
                      <a:r>
                        <a:rPr lang="cs-CZ" sz="1100" b="1" kern="1200" dirty="0">
                          <a:solidFill>
                            <a:schemeClr val="bg2"/>
                          </a:solidFill>
                          <a:latin typeface="+mn-lt"/>
                          <a:ea typeface="+mn-ea"/>
                          <a:cs typeface="+mn-cs"/>
                          <a:hlinkClick r:id="rId25">
                            <a:extLst>
                              <a:ext uri="{A12FA001-AC4F-418D-AE19-62706E023703}">
                                <ahyp:hlinkClr xmlns:ahyp="http://schemas.microsoft.com/office/drawing/2018/hyperlinkcolor" val="tx"/>
                              </a:ext>
                            </a:extLst>
                          </a:hlinkClick>
                        </a:rPr>
                        <a:t>PCSAE</a:t>
                      </a:r>
                      <a:r>
                        <a:rPr lang="en" sz="1100" b="1" kern="1200" dirty="0">
                          <a:solidFill>
                            <a:schemeClr val="bg2"/>
                          </a:solidFill>
                          <a:latin typeface="+mn-lt"/>
                          <a:ea typeface="+mn-ea"/>
                          <a:cs typeface="+mn-cs"/>
                          <a:sym typeface="Montserrat SemiBold"/>
                        </a:rPr>
                        <a:t>or </a:t>
                      </a:r>
                      <a:r>
                        <a:rPr lang="cs-CZ" sz="1100" b="1" kern="1200" dirty="0" err="1">
                          <a:solidFill>
                            <a:schemeClr val="bg2"/>
                          </a:solidFill>
                          <a:latin typeface="+mn-lt"/>
                          <a:ea typeface="+mn-ea"/>
                          <a:cs typeface="+mn-cs"/>
                          <a:hlinkClick r:id="rId26">
                            <a:extLst>
                              <a:ext uri="{A12FA001-AC4F-418D-AE19-62706E023703}">
                                <ahyp:hlinkClr xmlns:ahyp="http://schemas.microsoft.com/office/drawing/2018/hyperlinkcolor" val="tx"/>
                              </a:ext>
                            </a:extLst>
                          </a:hlinkClick>
                        </a:rPr>
                        <a:t>PMXrC</a:t>
                      </a:r>
                      <a:r>
                        <a:rPr lang="cs-CZ" sz="1100" b="1" kern="1200" dirty="0">
                          <a:solidFill>
                            <a:schemeClr val="bg2"/>
                          </a:solidFill>
                          <a:latin typeface="+mn-lt"/>
                          <a:ea typeface="+mn-ea"/>
                          <a:cs typeface="+mn-cs"/>
                        </a:rPr>
                        <a:t> </a:t>
                      </a:r>
                      <a:r>
                        <a:rPr lang="en" sz="1100" b="1" kern="1200" dirty="0">
                          <a:solidFill>
                            <a:schemeClr val="bg2"/>
                          </a:solidFill>
                          <a:latin typeface="+mn-lt"/>
                          <a:ea typeface="+mn-ea"/>
                          <a:cs typeface="+mn-cs"/>
                          <a:sym typeface="Montserrat SemiBold"/>
                        </a:rPr>
                        <a:t>1)</a:t>
                      </a:r>
                      <a:endParaRPr sz="1100" b="1" kern="1200" dirty="0">
                        <a:solidFill>
                          <a:schemeClr val="bg2"/>
                        </a:solidFill>
                        <a:latin typeface="+mn-lt"/>
                        <a:ea typeface="+mn-ea"/>
                        <a:cs typeface="+mn-cs"/>
                        <a:sym typeface="Montserrat ExtraBold"/>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050"/>
                    </a:solidFill>
                  </a:tcPr>
                </a:tc>
                <a:extLst>
                  <a:ext uri="{0D108BD9-81ED-4DB2-BD59-A6C34878D82A}">
                    <a16:rowId xmlns:a16="http://schemas.microsoft.com/office/drawing/2014/main" val="10004"/>
                  </a:ext>
                </a:extLst>
              </a:tr>
              <a:tr h="399867">
                <a:tc>
                  <a:txBody>
                    <a:bodyPr/>
                    <a:lstStyle/>
                    <a:p>
                      <a:pPr marL="57150" marR="0" lvl="0" indent="0" algn="l" rtl="0">
                        <a:lnSpc>
                          <a:spcPct val="100000"/>
                        </a:lnSpc>
                        <a:spcBef>
                          <a:spcPts val="0"/>
                        </a:spcBef>
                        <a:spcAft>
                          <a:spcPts val="0"/>
                        </a:spcAft>
                        <a:buClr>
                          <a:srgbClr val="000000"/>
                        </a:buClr>
                        <a:buSzPts val="700"/>
                        <a:buFont typeface="Arial"/>
                        <a:buNone/>
                      </a:pPr>
                      <a:r>
                        <a:rPr lang="en" sz="1300" b="1" dirty="0">
                          <a:solidFill>
                            <a:srgbClr val="FFFFFF"/>
                          </a:solidFill>
                          <a:latin typeface="Montserrat"/>
                          <a:ea typeface="Montserrat"/>
                          <a:cs typeface="Montserrat"/>
                          <a:sym typeface="Montserrat"/>
                        </a:rPr>
                        <a:t>Engagement</a:t>
                      </a:r>
                      <a:endParaRPr sz="1100" b="1" u="none" strike="noStrike" cap="none" dirty="0">
                        <a:latin typeface="Montserrat"/>
                        <a:ea typeface="Montserrat"/>
                        <a:cs typeface="Montserrat"/>
                        <a:sym typeface="Montserrat"/>
                      </a:endParaRPr>
                    </a:p>
                  </a:txBody>
                  <a:tcPr marL="121933" marR="24400" marT="36567" marB="36567" anchor="ctr">
                    <a:lnL w="9525" cap="flat" cmpd="sng">
                      <a:solidFill>
                        <a:srgbClr val="CCCCCC"/>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5758"/>
                    </a:solidFill>
                  </a:tcPr>
                </a:tc>
                <a:tc>
                  <a:txBody>
                    <a:bodyPr/>
                    <a:lstStyle/>
                    <a:p>
                      <a:pPr marL="0" marR="0" lvl="0" indent="0" algn="ctr" rtl="0">
                        <a:lnSpc>
                          <a:spcPct val="100000"/>
                        </a:lnSpc>
                        <a:spcBef>
                          <a:spcPts val="0"/>
                        </a:spcBef>
                        <a:spcAft>
                          <a:spcPts val="0"/>
                        </a:spcAft>
                        <a:buNone/>
                      </a:pPr>
                      <a:endParaRPr sz="800" b="1" u="none" strike="noStrike" cap="none" dirty="0">
                        <a:solidFill>
                          <a:srgbClr val="FFFFFF"/>
                        </a:solidFill>
                        <a:latin typeface="Montserrat"/>
                        <a:ea typeface="Montserrat"/>
                        <a:cs typeface="Montserrat"/>
                        <a:sym typeface="Montserrat"/>
                      </a:endParaRPr>
                    </a:p>
                  </a:txBody>
                  <a:tcPr marL="24400" marR="24400" marT="36567" marB="36567"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5758"/>
                    </a:solidFill>
                  </a:tcPr>
                </a:tc>
                <a:tc>
                  <a:txBody>
                    <a:bodyPr/>
                    <a:lstStyle/>
                    <a:p>
                      <a:pPr marL="0" marR="0" lvl="0" indent="0" algn="ctr" rtl="0">
                        <a:lnSpc>
                          <a:spcPct val="100000"/>
                        </a:lnSpc>
                        <a:spcBef>
                          <a:spcPts val="0"/>
                        </a:spcBef>
                        <a:spcAft>
                          <a:spcPts val="0"/>
                        </a:spcAft>
                        <a:buNone/>
                      </a:pPr>
                      <a:endParaRPr sz="800" b="1" u="none" strike="noStrike" cap="none">
                        <a:solidFill>
                          <a:srgbClr val="FFFFFF"/>
                        </a:solidFill>
                        <a:latin typeface="Montserrat"/>
                        <a:ea typeface="Montserrat"/>
                        <a:cs typeface="Montserrat"/>
                        <a:sym typeface="Montserrat"/>
                      </a:endParaRPr>
                    </a:p>
                  </a:txBody>
                  <a:tcPr marL="24400" marR="24400" marT="36567" marB="36567"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5758"/>
                    </a:solidFill>
                  </a:tcPr>
                </a:tc>
                <a:tc>
                  <a:txBody>
                    <a:bodyPr/>
                    <a:lstStyle/>
                    <a:p>
                      <a:pPr marL="0" marR="0" lvl="0" indent="0" algn="ctr" rtl="0">
                        <a:lnSpc>
                          <a:spcPct val="100000"/>
                        </a:lnSpc>
                        <a:spcBef>
                          <a:spcPts val="0"/>
                        </a:spcBef>
                        <a:spcAft>
                          <a:spcPts val="0"/>
                        </a:spcAft>
                        <a:buClr>
                          <a:srgbClr val="000000"/>
                        </a:buClr>
                        <a:buSzPts val="600"/>
                        <a:buFont typeface="Arial"/>
                        <a:buNone/>
                      </a:pPr>
                      <a:endParaRPr sz="800" b="1" u="none" strike="noStrike" cap="none" dirty="0">
                        <a:solidFill>
                          <a:srgbClr val="FFFFFF"/>
                        </a:solidFill>
                        <a:latin typeface="Montserrat"/>
                        <a:ea typeface="Montserrat"/>
                        <a:cs typeface="Montserrat"/>
                        <a:sym typeface="Montserrat"/>
                      </a:endParaRPr>
                    </a:p>
                  </a:txBody>
                  <a:tcPr marL="24400" marR="24400" marT="36567" marB="36567"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5758"/>
                    </a:solidFill>
                  </a:tcPr>
                </a:tc>
                <a:tc>
                  <a:txBody>
                    <a:bodyPr/>
                    <a:lstStyle/>
                    <a:p>
                      <a:pPr marL="0" marR="0" lvl="0" indent="0" algn="ctr" rtl="0">
                        <a:lnSpc>
                          <a:spcPct val="100000"/>
                        </a:lnSpc>
                        <a:spcBef>
                          <a:spcPts val="0"/>
                        </a:spcBef>
                        <a:spcAft>
                          <a:spcPts val="0"/>
                        </a:spcAft>
                        <a:buClr>
                          <a:srgbClr val="000000"/>
                        </a:buClr>
                        <a:buSzPts val="600"/>
                        <a:buFont typeface="Arial"/>
                        <a:buNone/>
                      </a:pPr>
                      <a:endParaRPr sz="800" b="1" i="0" u="none" strike="noStrike" cap="none" dirty="0">
                        <a:solidFill>
                          <a:srgbClr val="FFFFFF"/>
                        </a:solidFill>
                        <a:latin typeface="Montserrat"/>
                        <a:ea typeface="Montserrat"/>
                        <a:cs typeface="Montserrat"/>
                        <a:sym typeface="Montserrat"/>
                      </a:endParaRPr>
                    </a:p>
                  </a:txBody>
                  <a:tcPr marL="24400" marR="24400" marT="36567" marB="36567"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5758"/>
                    </a:solidFill>
                  </a:tcPr>
                </a:tc>
                <a:tc>
                  <a:txBody>
                    <a:bodyPr/>
                    <a:lstStyle/>
                    <a:p>
                      <a:pPr marL="0" marR="0" lvl="0" indent="0" algn="ctr" rtl="0">
                        <a:lnSpc>
                          <a:spcPct val="100000"/>
                        </a:lnSpc>
                        <a:spcBef>
                          <a:spcPts val="0"/>
                        </a:spcBef>
                        <a:spcAft>
                          <a:spcPts val="0"/>
                        </a:spcAft>
                        <a:buClr>
                          <a:srgbClr val="000000"/>
                        </a:buClr>
                        <a:buSzPts val="600"/>
                        <a:buFont typeface="Arial"/>
                        <a:buNone/>
                      </a:pPr>
                      <a:endParaRPr sz="800" b="1" i="0" u="none" strike="noStrike" cap="none" dirty="0">
                        <a:solidFill>
                          <a:srgbClr val="FFFFFF"/>
                        </a:solidFill>
                        <a:latin typeface="Montserrat"/>
                        <a:ea typeface="Montserrat"/>
                        <a:cs typeface="Montserrat"/>
                        <a:sym typeface="Montserrat"/>
                      </a:endParaRPr>
                    </a:p>
                  </a:txBody>
                  <a:tcPr marL="24400" marR="24400" marT="36567" marB="36567"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5758"/>
                    </a:solidFill>
                  </a:tcPr>
                </a:tc>
                <a:tc>
                  <a:txBody>
                    <a:bodyPr/>
                    <a:lstStyle/>
                    <a:p>
                      <a:pPr marL="0" marR="0" lvl="0" indent="0" algn="ctr" rtl="0">
                        <a:lnSpc>
                          <a:spcPct val="100000"/>
                        </a:lnSpc>
                        <a:spcBef>
                          <a:spcPts val="0"/>
                        </a:spcBef>
                        <a:spcAft>
                          <a:spcPts val="0"/>
                        </a:spcAft>
                        <a:buNone/>
                      </a:pPr>
                      <a:endParaRPr sz="800" b="1" i="0" u="none" strike="noStrike" cap="none" dirty="0">
                        <a:solidFill>
                          <a:srgbClr val="FFFFFF"/>
                        </a:solidFill>
                        <a:latin typeface="Montserrat"/>
                        <a:ea typeface="Montserrat"/>
                        <a:cs typeface="Montserrat"/>
                        <a:sym typeface="Montserrat"/>
                      </a:endParaRPr>
                    </a:p>
                  </a:txBody>
                  <a:tcPr marL="24400" marR="24400" marT="36567" marB="36567" anchor="ctr">
                    <a:lnL w="9525" cap="flat" cmpd="sng">
                      <a:solidFill>
                        <a:schemeClr val="dk2"/>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5758"/>
                    </a:solidFill>
                  </a:tcPr>
                </a:tc>
                <a:extLst>
                  <a:ext uri="{0D108BD9-81ED-4DB2-BD59-A6C34878D82A}">
                    <a16:rowId xmlns:a16="http://schemas.microsoft.com/office/drawing/2014/main" val="10005"/>
                  </a:ext>
                </a:extLst>
              </a:tr>
              <a:tr h="682067">
                <a:tc>
                  <a:txBody>
                    <a:bodyPr/>
                    <a:lstStyle/>
                    <a:p>
                      <a:pPr marL="0" lvl="0" indent="0" algn="l" rtl="0">
                        <a:lnSpc>
                          <a:spcPct val="115000"/>
                        </a:lnSpc>
                        <a:spcBef>
                          <a:spcPts val="0"/>
                        </a:spcBef>
                        <a:spcAft>
                          <a:spcPts val="0"/>
                        </a:spcAft>
                        <a:buNone/>
                      </a:pPr>
                      <a:r>
                        <a:rPr lang="en" sz="1200" b="1" dirty="0">
                          <a:solidFill>
                            <a:schemeClr val="accent6"/>
                          </a:solidFill>
                          <a:latin typeface="Montserrat"/>
                          <a:ea typeface="Montserrat"/>
                          <a:cs typeface="Montserrat"/>
                          <a:sym typeface="Montserrat"/>
                        </a:rPr>
                        <a:t>Customer Activity</a:t>
                      </a:r>
                      <a:endParaRPr sz="2100" dirty="0">
                        <a:solidFill>
                          <a:schemeClr val="accent6"/>
                        </a:solidFill>
                      </a:endParaRPr>
                    </a:p>
                  </a:txBody>
                  <a:tcPr marL="121933"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9E9E9"/>
                    </a:solidFill>
                  </a:tcPr>
                </a:tc>
                <a:tc>
                  <a:txBody>
                    <a:bodyPr/>
                    <a:lstStyle/>
                    <a:p>
                      <a:pPr marL="0" lvl="0" indent="0" algn="ctr" rtl="0">
                        <a:spcBef>
                          <a:spcPts val="0"/>
                        </a:spcBef>
                        <a:spcAft>
                          <a:spcPts val="0"/>
                        </a:spcAft>
                        <a:buNone/>
                      </a:pPr>
                      <a:r>
                        <a:rPr lang="en" sz="1100" dirty="0">
                          <a:solidFill>
                            <a:srgbClr val="141414"/>
                          </a:solidFill>
                          <a:latin typeface="Montserrat ExtraBold"/>
                          <a:ea typeface="Montserrat ExtraBold"/>
                          <a:cs typeface="Montserrat ExtraBold"/>
                          <a:sym typeface="Montserrat ExtraBold"/>
                        </a:rPr>
                        <a:t>20</a:t>
                      </a:r>
                      <a:r>
                        <a:rPr lang="en" sz="1100" dirty="0">
                          <a:solidFill>
                            <a:srgbClr val="141414"/>
                          </a:solidFill>
                          <a:latin typeface="Montserrat SemiBold"/>
                          <a:ea typeface="Montserrat SemiBold"/>
                          <a:cs typeface="Montserrat SemiBold"/>
                          <a:sym typeface="Montserrat SemiBold"/>
                        </a:rPr>
                        <a:t> Engagement</a:t>
                      </a:r>
                      <a:br>
                        <a:rPr lang="en" sz="1100" dirty="0">
                          <a:solidFill>
                            <a:srgbClr val="141414"/>
                          </a:solidFill>
                          <a:latin typeface="Montserrat SemiBold"/>
                          <a:ea typeface="Montserrat SemiBold"/>
                          <a:cs typeface="Montserrat SemiBold"/>
                          <a:sym typeface="Montserrat SemiBold"/>
                        </a:rPr>
                      </a:br>
                      <a:r>
                        <a:rPr lang="en" sz="1100" dirty="0">
                          <a:solidFill>
                            <a:srgbClr val="141414"/>
                          </a:solidFill>
                          <a:latin typeface="Montserrat SemiBold"/>
                          <a:ea typeface="Montserrat SemiBold"/>
                          <a:cs typeface="Montserrat SemiBold"/>
                          <a:sym typeface="Montserrat SemiBold"/>
                        </a:rPr>
                        <a:t>Points</a:t>
                      </a:r>
                      <a:endParaRPr sz="1100" b="1" dirty="0">
                        <a:solidFill>
                          <a:srgbClr val="141414"/>
                        </a:solidFill>
                        <a:latin typeface="Montserrat"/>
                        <a:ea typeface="Montserrat"/>
                        <a:cs typeface="Montserrat"/>
                        <a:sym typeface="Montserrat"/>
                      </a:endParaRPr>
                    </a:p>
                  </a:txBody>
                  <a:tcPr marL="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Clr>
                          <a:schemeClr val="dk1"/>
                        </a:buClr>
                        <a:buSzPts val="1100"/>
                        <a:buFont typeface="Arial"/>
                        <a:buNone/>
                      </a:pPr>
                      <a:r>
                        <a:rPr lang="en" sz="1100" dirty="0">
                          <a:solidFill>
                            <a:srgbClr val="141414"/>
                          </a:solidFill>
                          <a:latin typeface="Montserrat ExtraBold"/>
                          <a:ea typeface="Montserrat ExtraBold"/>
                          <a:cs typeface="Montserrat ExtraBold"/>
                          <a:sym typeface="Montserrat ExtraBold"/>
                        </a:rPr>
                        <a:t>20</a:t>
                      </a:r>
                      <a:r>
                        <a:rPr lang="en" sz="1100" dirty="0">
                          <a:solidFill>
                            <a:srgbClr val="141414"/>
                          </a:solidFill>
                          <a:latin typeface="Montserrat SemiBold"/>
                          <a:ea typeface="Montserrat SemiBold"/>
                          <a:cs typeface="Montserrat SemiBold"/>
                          <a:sym typeface="Montserrat SemiBold"/>
                        </a:rPr>
                        <a:t> Engagement Points</a:t>
                      </a:r>
                      <a:r>
                        <a:rPr lang="en" sz="1100" baseline="30000" dirty="0">
                          <a:solidFill>
                            <a:srgbClr val="141414"/>
                          </a:solidFill>
                          <a:latin typeface="Montserrat SemiBold"/>
                          <a:ea typeface="Montserrat SemiBold"/>
                          <a:cs typeface="Montserrat SemiBold"/>
                          <a:sym typeface="Montserrat SemiBold"/>
                        </a:rPr>
                        <a:t>2</a:t>
                      </a:r>
                      <a:endParaRPr sz="1100" i="0" u="none" strike="noStrike" cap="none" baseline="30000" dirty="0">
                        <a:solidFill>
                          <a:srgbClr val="141414"/>
                        </a:solidFill>
                        <a:latin typeface="Montserrat"/>
                        <a:ea typeface="Montserrat"/>
                        <a:cs typeface="Montserrat"/>
                        <a:sym typeface="Montserrat"/>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Clr>
                          <a:schemeClr val="dk1"/>
                        </a:buClr>
                        <a:buSzPts val="1100"/>
                        <a:buFont typeface="Arial"/>
                        <a:buNone/>
                      </a:pPr>
                      <a:r>
                        <a:rPr lang="en" sz="1100" dirty="0">
                          <a:solidFill>
                            <a:srgbClr val="141414"/>
                          </a:solidFill>
                          <a:latin typeface="Montserrat ExtraBold"/>
                          <a:ea typeface="Montserrat ExtraBold"/>
                          <a:cs typeface="Montserrat ExtraBold"/>
                          <a:sym typeface="Montserrat ExtraBold"/>
                        </a:rPr>
                        <a:t>20</a:t>
                      </a:r>
                      <a:r>
                        <a:rPr lang="en" sz="1100" dirty="0">
                          <a:solidFill>
                            <a:srgbClr val="141414"/>
                          </a:solidFill>
                          <a:latin typeface="Montserrat SemiBold"/>
                          <a:ea typeface="Montserrat SemiBold"/>
                          <a:cs typeface="Montserrat SemiBold"/>
                          <a:sym typeface="Montserrat SemiBold"/>
                        </a:rPr>
                        <a:t> Engagement Points</a:t>
                      </a:r>
                      <a:r>
                        <a:rPr lang="en" sz="1100" baseline="30000" dirty="0">
                          <a:solidFill>
                            <a:srgbClr val="141414"/>
                          </a:solidFill>
                          <a:latin typeface="Montserrat SemiBold"/>
                          <a:ea typeface="Montserrat SemiBold"/>
                          <a:cs typeface="Montserrat SemiBold"/>
                          <a:sym typeface="Montserrat SemiBold"/>
                        </a:rPr>
                        <a:t>2</a:t>
                      </a:r>
                      <a:endParaRPr sz="1100" u="none" strike="noStrike" cap="none" dirty="0">
                        <a:latin typeface="Montserrat"/>
                        <a:ea typeface="Montserrat"/>
                        <a:cs typeface="Montserrat"/>
                        <a:sym typeface="Montserrat"/>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ED6"/>
                    </a:solidFill>
                  </a:tcPr>
                </a:tc>
                <a:tc>
                  <a:txBody>
                    <a:bodyPr/>
                    <a:lstStyle/>
                    <a:p>
                      <a:pPr marL="0" lvl="0" indent="0" algn="ctr" rtl="0">
                        <a:spcBef>
                          <a:spcPts val="0"/>
                        </a:spcBef>
                        <a:spcAft>
                          <a:spcPts val="0"/>
                        </a:spcAft>
                        <a:buClr>
                          <a:schemeClr val="dk1"/>
                        </a:buClr>
                        <a:buSzPts val="1100"/>
                        <a:buFont typeface="Arial"/>
                        <a:buNone/>
                      </a:pPr>
                      <a:r>
                        <a:rPr lang="en" sz="1100" dirty="0">
                          <a:solidFill>
                            <a:srgbClr val="141414"/>
                          </a:solidFill>
                          <a:latin typeface="Montserrat ExtraBold"/>
                          <a:ea typeface="Montserrat ExtraBold"/>
                          <a:cs typeface="Montserrat ExtraBold"/>
                          <a:sym typeface="Montserrat ExtraBold"/>
                        </a:rPr>
                        <a:t>20</a:t>
                      </a:r>
                      <a:r>
                        <a:rPr lang="en" sz="1100" dirty="0">
                          <a:solidFill>
                            <a:srgbClr val="141414"/>
                          </a:solidFill>
                          <a:latin typeface="Montserrat SemiBold"/>
                          <a:ea typeface="Montserrat SemiBold"/>
                          <a:cs typeface="Montserrat SemiBold"/>
                          <a:sym typeface="Montserrat SemiBold"/>
                        </a:rPr>
                        <a:t> Engagement Points</a:t>
                      </a:r>
                      <a:r>
                        <a:rPr lang="en" sz="1100" baseline="30000" dirty="0">
                          <a:solidFill>
                            <a:srgbClr val="141414"/>
                          </a:solidFill>
                          <a:latin typeface="Montserrat SemiBold"/>
                          <a:ea typeface="Montserrat SemiBold"/>
                          <a:cs typeface="Montserrat SemiBold"/>
                          <a:sym typeface="Montserrat SemiBold"/>
                        </a:rPr>
                        <a:t>2</a:t>
                      </a:r>
                      <a:endParaRPr sz="1100" u="none" strike="noStrike" cap="none" dirty="0">
                        <a:latin typeface="Montserrat"/>
                        <a:ea typeface="Montserrat"/>
                        <a:cs typeface="Montserrat"/>
                        <a:sym typeface="Montserrat"/>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ED6"/>
                    </a:solidFill>
                  </a:tcPr>
                </a:tc>
                <a:tc>
                  <a:txBody>
                    <a:bodyPr/>
                    <a:lstStyle/>
                    <a:p>
                      <a:pPr marL="0" lvl="0" indent="0" algn="ctr" rtl="0">
                        <a:spcBef>
                          <a:spcPts val="0"/>
                        </a:spcBef>
                        <a:spcAft>
                          <a:spcPts val="0"/>
                        </a:spcAft>
                        <a:buClr>
                          <a:schemeClr val="dk1"/>
                        </a:buClr>
                        <a:buSzPts val="1100"/>
                        <a:buFont typeface="Arial"/>
                        <a:buNone/>
                      </a:pPr>
                      <a:r>
                        <a:rPr lang="en" sz="1100">
                          <a:solidFill>
                            <a:srgbClr val="141414"/>
                          </a:solidFill>
                          <a:latin typeface="Montserrat ExtraBold"/>
                          <a:ea typeface="Montserrat ExtraBold"/>
                          <a:cs typeface="Montserrat ExtraBold"/>
                          <a:sym typeface="Montserrat ExtraBold"/>
                        </a:rPr>
                        <a:t>20</a:t>
                      </a:r>
                      <a:r>
                        <a:rPr lang="en" sz="1100">
                          <a:solidFill>
                            <a:srgbClr val="141414"/>
                          </a:solidFill>
                          <a:latin typeface="Montserrat SemiBold"/>
                          <a:ea typeface="Montserrat SemiBold"/>
                          <a:cs typeface="Montserrat SemiBold"/>
                          <a:sym typeface="Montserrat SemiBold"/>
                        </a:rPr>
                        <a:t> Engagement Points</a:t>
                      </a:r>
                      <a:r>
                        <a:rPr lang="en" sz="1100" baseline="30000">
                          <a:solidFill>
                            <a:srgbClr val="141414"/>
                          </a:solidFill>
                          <a:latin typeface="Montserrat SemiBold"/>
                          <a:ea typeface="Montserrat SemiBold"/>
                          <a:cs typeface="Montserrat SemiBold"/>
                          <a:sym typeface="Montserrat SemiBold"/>
                        </a:rPr>
                        <a:t>2</a:t>
                      </a:r>
                      <a:endParaRPr sz="1100" u="none" strike="noStrike" cap="none">
                        <a:latin typeface="Montserrat"/>
                        <a:ea typeface="Montserrat"/>
                        <a:cs typeface="Montserrat"/>
                        <a:sym typeface="Montserrat"/>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050"/>
                    </a:solidFill>
                  </a:tcPr>
                </a:tc>
                <a:tc>
                  <a:txBody>
                    <a:bodyPr/>
                    <a:lstStyle/>
                    <a:p>
                      <a:pPr marL="0" lvl="0" indent="0" algn="ctr" rtl="0">
                        <a:spcBef>
                          <a:spcPts val="0"/>
                        </a:spcBef>
                        <a:spcAft>
                          <a:spcPts val="0"/>
                        </a:spcAft>
                        <a:buClr>
                          <a:schemeClr val="dk1"/>
                        </a:buClr>
                        <a:buSzPts val="1100"/>
                        <a:buFont typeface="Arial"/>
                        <a:buNone/>
                      </a:pPr>
                      <a:r>
                        <a:rPr lang="en" sz="1100" dirty="0">
                          <a:solidFill>
                            <a:srgbClr val="141414"/>
                          </a:solidFill>
                          <a:latin typeface="Montserrat ExtraBold"/>
                          <a:ea typeface="Montserrat ExtraBold"/>
                          <a:cs typeface="Montserrat ExtraBold"/>
                          <a:sym typeface="Montserrat ExtraBold"/>
                        </a:rPr>
                        <a:t>20</a:t>
                      </a:r>
                      <a:r>
                        <a:rPr lang="en" sz="1100" dirty="0">
                          <a:solidFill>
                            <a:srgbClr val="141414"/>
                          </a:solidFill>
                          <a:latin typeface="Montserrat SemiBold"/>
                          <a:ea typeface="Montserrat SemiBold"/>
                          <a:cs typeface="Montserrat SemiBold"/>
                          <a:sym typeface="Montserrat SemiBold"/>
                        </a:rPr>
                        <a:t> Engagement Points</a:t>
                      </a:r>
                      <a:r>
                        <a:rPr lang="en" sz="1100" baseline="30000" dirty="0">
                          <a:solidFill>
                            <a:srgbClr val="141414"/>
                          </a:solidFill>
                          <a:latin typeface="Montserrat SemiBold"/>
                          <a:ea typeface="Montserrat SemiBold"/>
                          <a:cs typeface="Montserrat SemiBold"/>
                          <a:sym typeface="Montserrat SemiBold"/>
                        </a:rPr>
                        <a:t>2</a:t>
                      </a:r>
                      <a:endParaRPr sz="1100" u="none" strike="noStrike" cap="none" dirty="0">
                        <a:solidFill>
                          <a:srgbClr val="141414"/>
                        </a:solidFill>
                        <a:latin typeface="Montserrat"/>
                        <a:ea typeface="Montserrat"/>
                        <a:cs typeface="Montserrat"/>
                        <a:sym typeface="Montserrat"/>
                      </a:endParaRPr>
                    </a:p>
                  </a:txBody>
                  <a:tcPr marL="24400" marR="24400" marT="36567" marB="36567"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00B050"/>
                    </a:solidFill>
                  </a:tcPr>
                </a:tc>
                <a:extLst>
                  <a:ext uri="{0D108BD9-81ED-4DB2-BD59-A6C34878D82A}">
                    <a16:rowId xmlns:a16="http://schemas.microsoft.com/office/drawing/2014/main" val="10006"/>
                  </a:ext>
                </a:extLst>
              </a:tr>
            </a:tbl>
          </a:graphicData>
        </a:graphic>
      </p:graphicFrame>
      <p:grpSp>
        <p:nvGrpSpPr>
          <p:cNvPr id="1179" name="Google Shape;1179;p118"/>
          <p:cNvGrpSpPr/>
          <p:nvPr/>
        </p:nvGrpSpPr>
        <p:grpSpPr>
          <a:xfrm>
            <a:off x="11277600" y="-57933"/>
            <a:ext cx="1001405" cy="972333"/>
            <a:chOff x="8458200" y="-43450"/>
            <a:chExt cx="751054" cy="729250"/>
          </a:xfrm>
        </p:grpSpPr>
        <p:sp>
          <p:nvSpPr>
            <p:cNvPr id="1180" name="Google Shape;1180;p118"/>
            <p:cNvSpPr/>
            <p:nvPr/>
          </p:nvSpPr>
          <p:spPr>
            <a:xfrm rot="-5400000" flipH="1">
              <a:off x="8458200" y="0"/>
              <a:ext cx="685800" cy="685800"/>
            </a:xfrm>
            <a:prstGeom prst="rtTriangle">
              <a:avLst/>
            </a:prstGeom>
            <a:solidFill>
              <a:srgbClr val="FA582D"/>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1181" name="Google Shape;1181;p118"/>
            <p:cNvSpPr txBox="1"/>
            <p:nvPr/>
          </p:nvSpPr>
          <p:spPr>
            <a:xfrm rot="2701338">
              <a:off x="8644570" y="108044"/>
              <a:ext cx="544967" cy="281711"/>
            </a:xfrm>
            <a:prstGeom prst="rect">
              <a:avLst/>
            </a:prstGeom>
            <a:noFill/>
            <a:ln>
              <a:noFill/>
            </a:ln>
          </p:spPr>
          <p:txBody>
            <a:bodyPr spcFirstLastPara="1" wrap="square" lIns="121900" tIns="121900" rIns="121900" bIns="121900" anchor="b" anchorCtr="0">
              <a:noAutofit/>
            </a:bodyPr>
            <a:lstStyle/>
            <a:p>
              <a:pPr algn="ctr"/>
              <a:r>
                <a:rPr lang="en" sz="1067">
                  <a:solidFill>
                    <a:srgbClr val="FFFFFF"/>
                  </a:solidFill>
                  <a:latin typeface="Montserrat SemiBold"/>
                  <a:ea typeface="Montserrat SemiBold"/>
                  <a:cs typeface="Montserrat SemiBold"/>
                  <a:sym typeface="Montserrat SemiBold"/>
                </a:rPr>
                <a:t>NEW</a:t>
              </a:r>
              <a:endParaRPr sz="1067">
                <a:solidFill>
                  <a:srgbClr val="FFFFFF"/>
                </a:solidFill>
                <a:latin typeface="Montserrat SemiBold"/>
                <a:ea typeface="Montserrat SemiBold"/>
                <a:cs typeface="Montserrat SemiBold"/>
                <a:sym typeface="Montserrat SemiBold"/>
              </a:endParaRPr>
            </a:p>
          </p:txBody>
        </p:sp>
      </p:grpSp>
      <p:sp>
        <p:nvSpPr>
          <p:cNvPr id="1182" name="Google Shape;1182;p118"/>
          <p:cNvSpPr txBox="1"/>
          <p:nvPr/>
        </p:nvSpPr>
        <p:spPr>
          <a:xfrm>
            <a:off x="223520" y="5795900"/>
            <a:ext cx="11744800" cy="629600"/>
          </a:xfrm>
          <a:prstGeom prst="rect">
            <a:avLst/>
          </a:prstGeom>
          <a:noFill/>
          <a:ln>
            <a:noFill/>
          </a:ln>
        </p:spPr>
        <p:txBody>
          <a:bodyPr spcFirstLastPara="1" wrap="square" lIns="121900" tIns="121900" rIns="121900" bIns="121900" anchor="t" anchorCtr="0">
            <a:noAutofit/>
          </a:bodyPr>
          <a:lstStyle/>
          <a:p>
            <a:r>
              <a:rPr lang="en" sz="933" b="1" dirty="0">
                <a:latin typeface="Montserrat"/>
                <a:ea typeface="Montserrat"/>
                <a:cs typeface="Montserrat"/>
                <a:sym typeface="Montserrat"/>
              </a:rPr>
              <a:t>Note</a:t>
            </a:r>
            <a:r>
              <a:rPr lang="en" sz="933" dirty="0">
                <a:latin typeface="Montserrat Medium"/>
                <a:ea typeface="Montserrat Medium"/>
                <a:cs typeface="Montserrat Medium"/>
                <a:sym typeface="Montserrat Medium"/>
              </a:rPr>
              <a:t>: Engagement points are earned annually and reset to zero each fiscal year. For details on eligible activities, see the </a:t>
            </a:r>
            <a:r>
              <a:rPr lang="en" sz="933" u="sng" dirty="0">
                <a:solidFill>
                  <a:srgbClr val="0097A7"/>
                </a:solidFill>
                <a:latin typeface="Montserrat Medium"/>
                <a:ea typeface="Montserrat Medium"/>
                <a:cs typeface="Montserrat Medium"/>
                <a:sym typeface="Montserrat Medium"/>
                <a:hlinkClick r:id="rId27">
                  <a:extLst>
                    <a:ext uri="{A12FA001-AC4F-418D-AE19-62706E023703}">
                      <ahyp:hlinkClr xmlns:ahyp="http://schemas.microsoft.com/office/drawing/2018/hyperlinkcolor" val="tx"/>
                    </a:ext>
                  </a:extLst>
                </a:hlinkClick>
              </a:rPr>
              <a:t>Product Specializations Engagement Points Guide</a:t>
            </a:r>
            <a:r>
              <a:rPr lang="en" sz="933" dirty="0">
                <a:latin typeface="Montserrat Medium"/>
                <a:ea typeface="Montserrat Medium"/>
                <a:cs typeface="Montserrat Medium"/>
                <a:sym typeface="Montserrat Medium"/>
              </a:rPr>
              <a:t>.</a:t>
            </a:r>
            <a:endParaRPr sz="933" dirty="0">
              <a:latin typeface="Montserrat Medium"/>
              <a:ea typeface="Montserrat Medium"/>
              <a:cs typeface="Montserrat Medium"/>
              <a:sym typeface="Montserrat Medium"/>
            </a:endParaRPr>
          </a:p>
          <a:p>
            <a:r>
              <a:rPr lang="en" sz="933" baseline="30000" dirty="0">
                <a:latin typeface="Montserrat Medium"/>
                <a:ea typeface="Montserrat Medium"/>
                <a:cs typeface="Montserrat Medium"/>
                <a:sym typeface="Montserrat Medium"/>
              </a:rPr>
              <a:t>1</a:t>
            </a:r>
            <a:r>
              <a:rPr lang="en" sz="933" dirty="0">
                <a:latin typeface="Montserrat Medium"/>
                <a:ea typeface="Montserrat Medium"/>
                <a:cs typeface="Montserrat Medium"/>
                <a:sym typeface="Montserrat Medium"/>
              </a:rPr>
              <a:t>Micro-credential is for CPSP partners and requires attending an invitation-only CPSP training workshop.  |  </a:t>
            </a:r>
            <a:r>
              <a:rPr lang="en" sz="933" baseline="30000" dirty="0">
                <a:latin typeface="Montserrat Medium"/>
                <a:ea typeface="Montserrat Medium"/>
                <a:cs typeface="Montserrat Medium"/>
                <a:sym typeface="Montserrat Medium"/>
              </a:rPr>
              <a:t>2</a:t>
            </a:r>
            <a:r>
              <a:rPr lang="en" sz="933" dirty="0">
                <a:latin typeface="Montserrat Medium"/>
                <a:ea typeface="Montserrat Medium"/>
                <a:cs typeface="Montserrat Medium"/>
                <a:sym typeface="Montserrat Medium"/>
              </a:rPr>
              <a:t>Minimum of 2 customer evals via the Partner Evaluation System (PES) required per fiscal year to maintain specialization. Partners seeking to gain specialization are exempt of evals requirement but still require minimum of 20 engagement points.</a:t>
            </a:r>
            <a:endParaRPr sz="933" dirty="0">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85C964-0DB4-574D-ABFE-EF401DD6737A}"/>
              </a:ext>
            </a:extLst>
          </p:cNvPr>
          <p:cNvSpPr>
            <a:spLocks noGrp="1"/>
          </p:cNvSpPr>
          <p:nvPr>
            <p:ph type="title"/>
          </p:nvPr>
        </p:nvSpPr>
        <p:spPr/>
        <p:txBody>
          <a:bodyPr anchor="ctr">
            <a:normAutofit/>
          </a:bodyPr>
          <a:lstStyle/>
          <a:p>
            <a:r>
              <a:rPr lang="cs-CZ" dirty="0" err="1">
                <a:latin typeface="Montserrat" panose="00000500000000000000" pitchFamily="2" charset="-18"/>
              </a:rPr>
              <a:t>Engagement</a:t>
            </a:r>
            <a:r>
              <a:rPr lang="cs-CZ" dirty="0">
                <a:latin typeface="Montserrat" panose="00000500000000000000" pitchFamily="2" charset="-18"/>
              </a:rPr>
              <a:t> </a:t>
            </a:r>
            <a:r>
              <a:rPr lang="cs-CZ" dirty="0" err="1">
                <a:latin typeface="Montserrat" panose="00000500000000000000" pitchFamily="2" charset="-18"/>
              </a:rPr>
              <a:t>poins</a:t>
            </a:r>
            <a:endParaRPr lang="en-US" dirty="0">
              <a:latin typeface="Montserrat" panose="00000500000000000000" pitchFamily="2" charset="-18"/>
            </a:endParaRPr>
          </a:p>
        </p:txBody>
      </p:sp>
      <p:sp>
        <p:nvSpPr>
          <p:cNvPr id="11" name="Content Placeholder 4">
            <a:extLst>
              <a:ext uri="{FF2B5EF4-FFF2-40B4-BE49-F238E27FC236}">
                <a16:creationId xmlns:a16="http://schemas.microsoft.com/office/drawing/2014/main" id="{E2620A4D-A63B-4242-8A43-44C80CB108E9}"/>
              </a:ext>
            </a:extLst>
          </p:cNvPr>
          <p:cNvSpPr>
            <a:spLocks noGrp="1"/>
          </p:cNvSpPr>
          <p:nvPr>
            <p:ph idx="1"/>
          </p:nvPr>
        </p:nvSpPr>
        <p:spPr/>
        <p:txBody>
          <a:bodyPr>
            <a:normAutofit/>
          </a:bodyPr>
          <a:lstStyle/>
          <a:p>
            <a:pPr defTabSz="914377">
              <a:spcBef>
                <a:spcPts val="0"/>
              </a:spcBef>
              <a:spcAft>
                <a:spcPts val="600"/>
              </a:spcAft>
              <a:defRPr/>
            </a:pPr>
            <a:r>
              <a:rPr lang="en-US" dirty="0">
                <a:latin typeface="Montserrat" panose="00000500000000000000" pitchFamily="2" charset="-18"/>
              </a:rPr>
              <a:t>Partner Eval System (PES) = 2 points per Eval</a:t>
            </a:r>
            <a:endParaRPr lang="cs-CZ" dirty="0">
              <a:latin typeface="Montserrat" panose="00000500000000000000" pitchFamily="2" charset="-18"/>
            </a:endParaRPr>
          </a:p>
          <a:p>
            <a:pPr defTabSz="914377">
              <a:spcBef>
                <a:spcPts val="0"/>
              </a:spcBef>
              <a:spcAft>
                <a:spcPts val="600"/>
              </a:spcAft>
              <a:defRPr/>
            </a:pPr>
            <a:r>
              <a:rPr lang="en-US" dirty="0">
                <a:latin typeface="Montserrat" panose="00000500000000000000" pitchFamily="2" charset="-18"/>
              </a:rPr>
              <a:t>Best Practice Assessment (BPA) = 2 points per BPA</a:t>
            </a:r>
            <a:endParaRPr lang="cs-CZ" dirty="0">
              <a:latin typeface="Montserrat" panose="00000500000000000000" pitchFamily="2" charset="-18"/>
            </a:endParaRPr>
          </a:p>
          <a:p>
            <a:pPr defTabSz="914377">
              <a:spcBef>
                <a:spcPts val="0"/>
              </a:spcBef>
              <a:spcAft>
                <a:spcPts val="600"/>
              </a:spcAft>
              <a:defRPr/>
            </a:pPr>
            <a:r>
              <a:rPr lang="en-US" dirty="0">
                <a:latin typeface="Montserrat" panose="00000500000000000000" pitchFamily="2" charset="-18"/>
              </a:rPr>
              <a:t>Security Lifecycle Review (SLR) = 2 points per SLR</a:t>
            </a:r>
            <a:endParaRPr lang="cs-CZ" dirty="0">
              <a:latin typeface="Montserrat" panose="00000500000000000000" pitchFamily="2" charset="-18"/>
            </a:endParaRPr>
          </a:p>
          <a:p>
            <a:pPr defTabSz="914377">
              <a:spcBef>
                <a:spcPts val="0"/>
              </a:spcBef>
              <a:spcAft>
                <a:spcPts val="600"/>
              </a:spcAft>
              <a:defRPr/>
            </a:pPr>
            <a:r>
              <a:rPr lang="cs-CZ" dirty="0">
                <a:latin typeface="Montserrat" panose="00000500000000000000" pitchFamily="2" charset="-18"/>
              </a:rPr>
              <a:t>5 </a:t>
            </a:r>
            <a:r>
              <a:rPr lang="cs-CZ" dirty="0" err="1">
                <a:latin typeface="Montserrat" panose="00000500000000000000" pitchFamily="2" charset="-18"/>
              </a:rPr>
              <a:t>Minute</a:t>
            </a:r>
            <a:r>
              <a:rPr lang="cs-CZ" dirty="0">
                <a:latin typeface="Montserrat" panose="00000500000000000000" pitchFamily="2" charset="-18"/>
              </a:rPr>
              <a:t> Fix = 1 point per 5 </a:t>
            </a:r>
            <a:r>
              <a:rPr lang="cs-CZ" dirty="0" err="1">
                <a:latin typeface="Montserrat" panose="00000500000000000000" pitchFamily="2" charset="-18"/>
              </a:rPr>
              <a:t>Minute</a:t>
            </a:r>
            <a:r>
              <a:rPr lang="cs-CZ" dirty="0">
                <a:latin typeface="Montserrat" panose="00000500000000000000" pitchFamily="2" charset="-18"/>
              </a:rPr>
              <a:t> Fix</a:t>
            </a:r>
          </a:p>
          <a:p>
            <a:pPr defTabSz="914377">
              <a:spcBef>
                <a:spcPts val="0"/>
              </a:spcBef>
              <a:spcAft>
                <a:spcPts val="600"/>
              </a:spcAft>
              <a:defRPr/>
            </a:pPr>
            <a:r>
              <a:rPr lang="en-US" dirty="0">
                <a:latin typeface="Montserrat" panose="00000500000000000000" pitchFamily="2" charset="-18"/>
              </a:rPr>
              <a:t>Capture the Flag (CTF) = 2 points per CTF</a:t>
            </a:r>
            <a:endParaRPr lang="cs-CZ" dirty="0">
              <a:latin typeface="Montserrat" panose="00000500000000000000" pitchFamily="2" charset="-18"/>
            </a:endParaRPr>
          </a:p>
          <a:p>
            <a:pPr defTabSz="914377">
              <a:spcBef>
                <a:spcPts val="0"/>
              </a:spcBef>
              <a:spcAft>
                <a:spcPts val="600"/>
              </a:spcAft>
              <a:defRPr/>
            </a:pPr>
            <a:r>
              <a:rPr lang="en-US" dirty="0">
                <a:latin typeface="Montserrat" panose="00000500000000000000" pitchFamily="2" charset="-18"/>
              </a:rPr>
              <a:t>Ultimate Test Drive (UTD) = 2 points per UTD</a:t>
            </a:r>
            <a:endParaRPr lang="cs-CZ" dirty="0">
              <a:latin typeface="Montserrat" panose="00000500000000000000" pitchFamily="2" charset="-18"/>
            </a:endParaRPr>
          </a:p>
          <a:p>
            <a:pPr defTabSz="914377">
              <a:spcBef>
                <a:spcPts val="0"/>
              </a:spcBef>
              <a:spcAft>
                <a:spcPts val="600"/>
              </a:spcAft>
              <a:defRPr/>
            </a:pPr>
            <a:r>
              <a:rPr lang="en-US" dirty="0">
                <a:latin typeface="Montserrat" panose="00000500000000000000" pitchFamily="2" charset="-18"/>
              </a:rPr>
              <a:t>Not-for-Resale (NFR) = 1 point per NFR device / license</a:t>
            </a:r>
            <a:endParaRPr lang="cs-CZ" dirty="0">
              <a:latin typeface="Montserrat" panose="00000500000000000000" pitchFamily="2" charset="-18"/>
            </a:endParaRPr>
          </a:p>
          <a:p>
            <a:pPr marL="0" indent="0" defTabSz="914377">
              <a:spcBef>
                <a:spcPts val="0"/>
              </a:spcBef>
              <a:spcAft>
                <a:spcPts val="600"/>
              </a:spcAft>
              <a:buNone/>
              <a:defRPr/>
            </a:pPr>
            <a:endParaRPr lang="cs-CZ" sz="1050" i="1" dirty="0">
              <a:latin typeface="Montserrat" panose="00000500000000000000" pitchFamily="2" charset="-18"/>
              <a:hlinkClick r:id="rId2"/>
            </a:endParaRPr>
          </a:p>
          <a:p>
            <a:pPr marL="0" indent="0" defTabSz="914377">
              <a:spcBef>
                <a:spcPts val="0"/>
              </a:spcBef>
              <a:spcAft>
                <a:spcPts val="600"/>
              </a:spcAft>
              <a:buNone/>
              <a:defRPr/>
            </a:pPr>
            <a:endParaRPr lang="cs-CZ" sz="1050" i="1" dirty="0">
              <a:latin typeface="Montserrat" panose="00000500000000000000" pitchFamily="2" charset="-18"/>
              <a:hlinkClick r:id="rId2"/>
            </a:endParaRPr>
          </a:p>
          <a:p>
            <a:pPr marL="0" indent="0" defTabSz="914377">
              <a:spcBef>
                <a:spcPts val="0"/>
              </a:spcBef>
              <a:spcAft>
                <a:spcPts val="600"/>
              </a:spcAft>
              <a:buNone/>
              <a:defRPr/>
            </a:pPr>
            <a:r>
              <a:rPr lang="en-US" sz="1050" i="1" dirty="0">
                <a:latin typeface="Montserrat" panose="00000500000000000000" pitchFamily="2" charset="-18"/>
                <a:hlinkClick r:id="rId2"/>
              </a:rPr>
              <a:t>Product Specializations Engagement Points Guide [Updated: 4.5.2023] (paloaltonetworks.com)</a:t>
            </a:r>
            <a:endParaRPr lang="cs-CZ" sz="1050" i="1" dirty="0">
              <a:latin typeface="Montserrat" panose="00000500000000000000" pitchFamily="2" charset="-18"/>
            </a:endParaRPr>
          </a:p>
          <a:p>
            <a:pPr marL="0" indent="0" defTabSz="914377">
              <a:spcBef>
                <a:spcPts val="0"/>
              </a:spcBef>
              <a:spcAft>
                <a:spcPts val="600"/>
              </a:spcAft>
              <a:buNone/>
              <a:defRPr/>
            </a:pPr>
            <a:endParaRPr lang="cs-CZ" sz="2400" dirty="0"/>
          </a:p>
        </p:txBody>
      </p:sp>
      <p:sp>
        <p:nvSpPr>
          <p:cNvPr id="2" name="Date Placeholder 1">
            <a:extLst>
              <a:ext uri="{FF2B5EF4-FFF2-40B4-BE49-F238E27FC236}">
                <a16:creationId xmlns:a16="http://schemas.microsoft.com/office/drawing/2014/main" id="{2BF63A9F-49D7-6F49-EE9B-B5E73A2725F1}"/>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533102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112"/>
          <p:cNvSpPr txBox="1">
            <a:spLocks noGrp="1"/>
          </p:cNvSpPr>
          <p:nvPr>
            <p:ph type="title"/>
          </p:nvPr>
        </p:nvSpPr>
        <p:spPr>
          <a:xfrm>
            <a:off x="415600" y="308100"/>
            <a:ext cx="11360800" cy="763600"/>
          </a:xfrm>
          <a:prstGeom prst="rect">
            <a:avLst/>
          </a:prstGeom>
        </p:spPr>
        <p:txBody>
          <a:bodyPr spcFirstLastPara="1" vert="horz" wrap="square" lIns="121900" tIns="121900" rIns="121900" bIns="121900" rtlCol="0" anchor="t" anchorCtr="0">
            <a:noAutofit/>
          </a:bodyPr>
          <a:lstStyle/>
          <a:p>
            <a:r>
              <a:rPr lang="cs-CZ" dirty="0"/>
              <a:t>Obchodní výhody</a:t>
            </a:r>
            <a:endParaRPr dirty="0"/>
          </a:p>
        </p:txBody>
      </p:sp>
      <p:graphicFrame>
        <p:nvGraphicFramePr>
          <p:cNvPr id="1086" name="Google Shape;1086;p112"/>
          <p:cNvGraphicFramePr/>
          <p:nvPr>
            <p:extLst>
              <p:ext uri="{D42A27DB-BD31-4B8C-83A1-F6EECF244321}">
                <p14:modId xmlns:p14="http://schemas.microsoft.com/office/powerpoint/2010/main" val="4043452631"/>
              </p:ext>
            </p:extLst>
          </p:nvPr>
        </p:nvGraphicFramePr>
        <p:xfrm>
          <a:off x="217500" y="1599633"/>
          <a:ext cx="11757000" cy="3279400"/>
        </p:xfrm>
        <a:graphic>
          <a:graphicData uri="http://schemas.openxmlformats.org/drawingml/2006/table">
            <a:tbl>
              <a:tblPr>
                <a:noFill/>
              </a:tblPr>
              <a:tblGrid>
                <a:gridCol w="1959500">
                  <a:extLst>
                    <a:ext uri="{9D8B030D-6E8A-4147-A177-3AD203B41FA5}">
                      <a16:colId xmlns:a16="http://schemas.microsoft.com/office/drawing/2014/main" val="20000"/>
                    </a:ext>
                  </a:extLst>
                </a:gridCol>
                <a:gridCol w="1959500">
                  <a:extLst>
                    <a:ext uri="{9D8B030D-6E8A-4147-A177-3AD203B41FA5}">
                      <a16:colId xmlns:a16="http://schemas.microsoft.com/office/drawing/2014/main" val="20001"/>
                    </a:ext>
                  </a:extLst>
                </a:gridCol>
                <a:gridCol w="1959500">
                  <a:extLst>
                    <a:ext uri="{9D8B030D-6E8A-4147-A177-3AD203B41FA5}">
                      <a16:colId xmlns:a16="http://schemas.microsoft.com/office/drawing/2014/main" val="20002"/>
                    </a:ext>
                  </a:extLst>
                </a:gridCol>
                <a:gridCol w="1959500">
                  <a:extLst>
                    <a:ext uri="{9D8B030D-6E8A-4147-A177-3AD203B41FA5}">
                      <a16:colId xmlns:a16="http://schemas.microsoft.com/office/drawing/2014/main" val="20003"/>
                    </a:ext>
                  </a:extLst>
                </a:gridCol>
                <a:gridCol w="1959500">
                  <a:extLst>
                    <a:ext uri="{9D8B030D-6E8A-4147-A177-3AD203B41FA5}">
                      <a16:colId xmlns:a16="http://schemas.microsoft.com/office/drawing/2014/main" val="20004"/>
                    </a:ext>
                  </a:extLst>
                </a:gridCol>
                <a:gridCol w="1959500">
                  <a:extLst>
                    <a:ext uri="{9D8B030D-6E8A-4147-A177-3AD203B41FA5}">
                      <a16:colId xmlns:a16="http://schemas.microsoft.com/office/drawing/2014/main" val="20005"/>
                    </a:ext>
                  </a:extLst>
                </a:gridCol>
              </a:tblGrid>
              <a:tr h="1105200">
                <a:tc>
                  <a:txBody>
                    <a:bodyPr/>
                    <a:lstStyle/>
                    <a:p>
                      <a:pPr marL="0" lvl="0" indent="0" algn="ctr" rtl="0">
                        <a:spcBef>
                          <a:spcPts val="0"/>
                        </a:spcBef>
                        <a:spcAft>
                          <a:spcPts val="0"/>
                        </a:spcAft>
                        <a:buNone/>
                      </a:pPr>
                      <a:r>
                        <a:rPr lang="en" sz="2400" b="1" dirty="0">
                          <a:solidFill>
                            <a:schemeClr val="tx2">
                              <a:lumMod val="60000"/>
                              <a:lumOff val="40000"/>
                            </a:schemeClr>
                          </a:solidFill>
                          <a:latin typeface="Montserrat"/>
                          <a:ea typeface="Montserrat"/>
                          <a:cs typeface="Montserrat"/>
                          <a:sym typeface="Montserrat"/>
                        </a:rPr>
                        <a:t>Hardware Firewall</a:t>
                      </a:r>
                      <a:endParaRPr sz="2400" b="1" dirty="0">
                        <a:solidFill>
                          <a:schemeClr val="tx2">
                            <a:lumMod val="60000"/>
                            <a:lumOff val="40000"/>
                          </a:schemeClr>
                        </a:solidFill>
                        <a:latin typeface="Montserrat"/>
                        <a:ea typeface="Montserrat"/>
                        <a:cs typeface="Montserrat"/>
                        <a:sym typeface="Montserrat"/>
                      </a:endParaRPr>
                    </a:p>
                  </a:txBody>
                  <a:tcPr marL="121900" marR="121900" marT="121900" marB="121900">
                    <a:lnL w="9525" cap="flat" cmpd="sng">
                      <a:solidFill>
                        <a:srgbClr val="9E9E9E">
                          <a:alpha val="0"/>
                        </a:srgbClr>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2400" b="1" dirty="0">
                          <a:solidFill>
                            <a:schemeClr val="tx2">
                              <a:lumMod val="60000"/>
                              <a:lumOff val="40000"/>
                            </a:schemeClr>
                          </a:solidFill>
                          <a:latin typeface="Montserrat"/>
                          <a:ea typeface="Montserrat"/>
                          <a:cs typeface="Montserrat"/>
                          <a:sym typeface="Montserrat"/>
                        </a:rPr>
                        <a:t>Software Firewall</a:t>
                      </a:r>
                      <a:endParaRPr sz="2400" b="1" dirty="0">
                        <a:solidFill>
                          <a:schemeClr val="tx2">
                            <a:lumMod val="60000"/>
                            <a:lumOff val="40000"/>
                          </a:schemeClr>
                        </a:solidFill>
                        <a:latin typeface="Montserrat"/>
                        <a:ea typeface="Montserrat"/>
                        <a:cs typeface="Montserrat"/>
                        <a:sym typeface="Montserrat"/>
                      </a:endParaRPr>
                    </a:p>
                  </a:txBody>
                  <a:tcPr marL="121900" marR="121900" marT="121900" marB="12190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2400" b="1" dirty="0">
                          <a:solidFill>
                            <a:schemeClr val="tx2">
                              <a:lumMod val="60000"/>
                              <a:lumOff val="40000"/>
                            </a:schemeClr>
                          </a:solidFill>
                          <a:latin typeface="Montserrat"/>
                          <a:ea typeface="Montserrat"/>
                          <a:cs typeface="Montserrat"/>
                          <a:sym typeface="Montserrat"/>
                        </a:rPr>
                        <a:t>Prisma</a:t>
                      </a:r>
                      <a:endParaRPr sz="2400" b="1" dirty="0">
                        <a:solidFill>
                          <a:schemeClr val="tx2">
                            <a:lumMod val="60000"/>
                            <a:lumOff val="40000"/>
                          </a:schemeClr>
                        </a:solidFill>
                        <a:latin typeface="Montserrat"/>
                        <a:ea typeface="Montserrat"/>
                        <a:cs typeface="Montserrat"/>
                        <a:sym typeface="Montserrat"/>
                      </a:endParaRPr>
                    </a:p>
                    <a:p>
                      <a:pPr marL="0" lvl="0" indent="0" algn="ctr" rtl="0">
                        <a:spcBef>
                          <a:spcPts val="0"/>
                        </a:spcBef>
                        <a:spcAft>
                          <a:spcPts val="0"/>
                        </a:spcAft>
                        <a:buNone/>
                      </a:pPr>
                      <a:r>
                        <a:rPr lang="en" sz="2400" b="1" dirty="0">
                          <a:solidFill>
                            <a:schemeClr val="tx2">
                              <a:lumMod val="60000"/>
                              <a:lumOff val="40000"/>
                            </a:schemeClr>
                          </a:solidFill>
                          <a:latin typeface="Montserrat"/>
                          <a:ea typeface="Montserrat"/>
                          <a:cs typeface="Montserrat"/>
                          <a:sym typeface="Montserrat"/>
                        </a:rPr>
                        <a:t>SASE</a:t>
                      </a:r>
                      <a:endParaRPr sz="2400" b="1" dirty="0">
                        <a:solidFill>
                          <a:schemeClr val="tx2">
                            <a:lumMod val="60000"/>
                            <a:lumOff val="40000"/>
                          </a:schemeClr>
                        </a:solidFill>
                        <a:latin typeface="Montserrat"/>
                        <a:ea typeface="Montserrat"/>
                        <a:cs typeface="Montserrat"/>
                        <a:sym typeface="Montserrat"/>
                      </a:endParaRPr>
                    </a:p>
                  </a:txBody>
                  <a:tcPr marL="121900" marR="121900" marT="121900" marB="12190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2400" b="1" dirty="0">
                          <a:solidFill>
                            <a:schemeClr val="tx2">
                              <a:lumMod val="60000"/>
                              <a:lumOff val="40000"/>
                            </a:schemeClr>
                          </a:solidFill>
                          <a:latin typeface="Montserrat"/>
                          <a:ea typeface="Montserrat"/>
                          <a:cs typeface="Montserrat"/>
                          <a:sym typeface="Montserrat"/>
                        </a:rPr>
                        <a:t>Prisma</a:t>
                      </a:r>
                      <a:endParaRPr sz="2400" b="1" dirty="0">
                        <a:solidFill>
                          <a:schemeClr val="tx2">
                            <a:lumMod val="60000"/>
                            <a:lumOff val="40000"/>
                          </a:schemeClr>
                        </a:solidFill>
                        <a:latin typeface="Montserrat"/>
                        <a:ea typeface="Montserrat"/>
                        <a:cs typeface="Montserrat"/>
                        <a:sym typeface="Montserrat"/>
                      </a:endParaRPr>
                    </a:p>
                    <a:p>
                      <a:pPr marL="0" lvl="0" indent="0" algn="ctr" rtl="0">
                        <a:spcBef>
                          <a:spcPts val="0"/>
                        </a:spcBef>
                        <a:spcAft>
                          <a:spcPts val="0"/>
                        </a:spcAft>
                        <a:buNone/>
                      </a:pPr>
                      <a:r>
                        <a:rPr lang="en" sz="2400" b="1" dirty="0">
                          <a:solidFill>
                            <a:schemeClr val="tx2">
                              <a:lumMod val="60000"/>
                              <a:lumOff val="40000"/>
                            </a:schemeClr>
                          </a:solidFill>
                          <a:latin typeface="Montserrat"/>
                          <a:ea typeface="Montserrat"/>
                          <a:cs typeface="Montserrat"/>
                          <a:sym typeface="Montserrat"/>
                        </a:rPr>
                        <a:t>Cloud</a:t>
                      </a:r>
                      <a:endParaRPr sz="2400" b="1" dirty="0">
                        <a:solidFill>
                          <a:schemeClr val="tx2">
                            <a:lumMod val="60000"/>
                            <a:lumOff val="40000"/>
                          </a:schemeClr>
                        </a:solidFill>
                        <a:latin typeface="Montserrat"/>
                        <a:ea typeface="Montserrat"/>
                        <a:cs typeface="Montserrat"/>
                        <a:sym typeface="Montserrat"/>
                      </a:endParaRPr>
                    </a:p>
                  </a:txBody>
                  <a:tcPr marL="121900" marR="121900" marT="121900" marB="12190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2400" b="1" dirty="0">
                          <a:solidFill>
                            <a:schemeClr val="tx2">
                              <a:lumMod val="60000"/>
                              <a:lumOff val="40000"/>
                            </a:schemeClr>
                          </a:solidFill>
                          <a:latin typeface="Montserrat"/>
                          <a:ea typeface="Montserrat"/>
                          <a:cs typeface="Montserrat"/>
                          <a:sym typeface="Montserrat"/>
                        </a:rPr>
                        <a:t>Cortex</a:t>
                      </a:r>
                      <a:endParaRPr sz="2400" b="1" dirty="0">
                        <a:solidFill>
                          <a:schemeClr val="tx2">
                            <a:lumMod val="60000"/>
                            <a:lumOff val="40000"/>
                          </a:schemeClr>
                        </a:solidFill>
                        <a:latin typeface="Montserrat"/>
                        <a:ea typeface="Montserrat"/>
                        <a:cs typeface="Montserrat"/>
                        <a:sym typeface="Montserrat"/>
                      </a:endParaRPr>
                    </a:p>
                    <a:p>
                      <a:pPr marL="0" lvl="0" indent="0" algn="ctr" rtl="0">
                        <a:spcBef>
                          <a:spcPts val="0"/>
                        </a:spcBef>
                        <a:spcAft>
                          <a:spcPts val="0"/>
                        </a:spcAft>
                        <a:buNone/>
                      </a:pPr>
                      <a:r>
                        <a:rPr lang="en" sz="2400" b="1" dirty="0">
                          <a:solidFill>
                            <a:schemeClr val="tx2">
                              <a:lumMod val="60000"/>
                              <a:lumOff val="40000"/>
                            </a:schemeClr>
                          </a:solidFill>
                          <a:latin typeface="Montserrat"/>
                          <a:ea typeface="Montserrat"/>
                          <a:cs typeface="Montserrat"/>
                          <a:sym typeface="Montserrat"/>
                        </a:rPr>
                        <a:t>XDR</a:t>
                      </a:r>
                      <a:endParaRPr sz="2400" b="1" dirty="0">
                        <a:solidFill>
                          <a:schemeClr val="tx2">
                            <a:lumMod val="60000"/>
                            <a:lumOff val="40000"/>
                          </a:schemeClr>
                        </a:solidFill>
                        <a:latin typeface="Montserrat"/>
                        <a:ea typeface="Montserrat"/>
                        <a:cs typeface="Montserrat"/>
                        <a:sym typeface="Montserrat"/>
                      </a:endParaRPr>
                    </a:p>
                  </a:txBody>
                  <a:tcPr marL="121900" marR="121900" marT="121900" marB="12190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2400" b="1" dirty="0">
                          <a:solidFill>
                            <a:schemeClr val="tx2">
                              <a:lumMod val="60000"/>
                              <a:lumOff val="40000"/>
                            </a:schemeClr>
                          </a:solidFill>
                          <a:latin typeface="Montserrat"/>
                          <a:ea typeface="Montserrat"/>
                          <a:cs typeface="Montserrat"/>
                          <a:sym typeface="Montserrat"/>
                        </a:rPr>
                        <a:t>Cortex</a:t>
                      </a:r>
                      <a:endParaRPr sz="2400" b="1" dirty="0">
                        <a:solidFill>
                          <a:schemeClr val="tx2">
                            <a:lumMod val="60000"/>
                            <a:lumOff val="40000"/>
                          </a:schemeClr>
                        </a:solidFill>
                        <a:latin typeface="Montserrat"/>
                        <a:ea typeface="Montserrat"/>
                        <a:cs typeface="Montserrat"/>
                        <a:sym typeface="Montserrat"/>
                      </a:endParaRPr>
                    </a:p>
                    <a:p>
                      <a:pPr marL="0" lvl="0" indent="0" algn="ctr" rtl="0">
                        <a:spcBef>
                          <a:spcPts val="0"/>
                        </a:spcBef>
                        <a:spcAft>
                          <a:spcPts val="0"/>
                        </a:spcAft>
                        <a:buNone/>
                      </a:pPr>
                      <a:r>
                        <a:rPr lang="en" sz="2400" b="1" dirty="0">
                          <a:solidFill>
                            <a:schemeClr val="tx2">
                              <a:lumMod val="60000"/>
                              <a:lumOff val="40000"/>
                            </a:schemeClr>
                          </a:solidFill>
                          <a:latin typeface="Montserrat"/>
                          <a:ea typeface="Montserrat"/>
                          <a:cs typeface="Montserrat"/>
                          <a:sym typeface="Montserrat"/>
                        </a:rPr>
                        <a:t>XSOAR</a:t>
                      </a:r>
                      <a:endParaRPr sz="2400" b="1" dirty="0">
                        <a:solidFill>
                          <a:schemeClr val="tx2">
                            <a:lumMod val="60000"/>
                            <a:lumOff val="40000"/>
                          </a:schemeClr>
                        </a:solidFill>
                        <a:latin typeface="Montserrat"/>
                        <a:ea typeface="Montserrat"/>
                        <a:cs typeface="Montserrat"/>
                        <a:sym typeface="Montserrat"/>
                      </a:endParaRPr>
                    </a:p>
                  </a:txBody>
                  <a:tcPr marL="121900" marR="121900" marT="121900" marB="121900">
                    <a:lnL w="76200" cap="flat" cmpd="sng">
                      <a:solidFill>
                        <a:schemeClr val="l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762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174200">
                <a:tc>
                  <a:txBody>
                    <a:bodyPr/>
                    <a:lstStyle/>
                    <a:p>
                      <a:pPr marL="0" lvl="0" indent="0" algn="ctr" rtl="0">
                        <a:spcBef>
                          <a:spcPts val="0"/>
                        </a:spcBef>
                        <a:spcAft>
                          <a:spcPts val="0"/>
                        </a:spcAft>
                        <a:buClr>
                          <a:schemeClr val="dk1"/>
                        </a:buClr>
                        <a:buSzPts val="1100"/>
                        <a:buFont typeface="Arial"/>
                        <a:buNone/>
                      </a:pPr>
                      <a:r>
                        <a:rPr lang="en" sz="1300" dirty="0">
                          <a:latin typeface="Montserrat"/>
                          <a:ea typeface="Montserrat"/>
                          <a:cs typeface="Montserrat"/>
                          <a:sym typeface="Montserrat"/>
                        </a:rPr>
                        <a:t>+5% on PA-Series line item</a:t>
                      </a:r>
                      <a:endParaRPr sz="1300" dirty="0">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en" sz="1300" dirty="0">
                          <a:latin typeface="Montserrat"/>
                          <a:ea typeface="Montserrat"/>
                          <a:cs typeface="Montserrat"/>
                          <a:sym typeface="Montserrat"/>
                        </a:rPr>
                        <a:t>Deal Reg Op </a:t>
                      </a:r>
                      <a:endParaRPr sz="1300" dirty="0">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en" sz="1300" dirty="0">
                          <a:latin typeface="Montserrat"/>
                          <a:ea typeface="Montserrat"/>
                          <a:cs typeface="Montserrat"/>
                          <a:sym typeface="Montserrat"/>
                        </a:rPr>
                        <a:t>+ Standard Discount &amp; Deal Reg Incentive</a:t>
                      </a:r>
                      <a:endParaRPr sz="1300" dirty="0">
                        <a:latin typeface="Montserrat"/>
                        <a:ea typeface="Montserrat"/>
                        <a:cs typeface="Montserrat"/>
                        <a:sym typeface="Montserrat"/>
                      </a:endParaRPr>
                    </a:p>
                    <a:p>
                      <a:pPr marL="0" lvl="0" indent="0" algn="ctr" rtl="0">
                        <a:spcBef>
                          <a:spcPts val="1000"/>
                        </a:spcBef>
                        <a:spcAft>
                          <a:spcPts val="1000"/>
                        </a:spcAft>
                        <a:buNone/>
                      </a:pPr>
                      <a:r>
                        <a:rPr lang="en" sz="1300" dirty="0">
                          <a:latin typeface="Montserrat"/>
                          <a:ea typeface="Montserrat"/>
                          <a:cs typeface="Montserrat"/>
                          <a:sym typeface="Montserrat"/>
                        </a:rPr>
                        <a:t> @ Standard Price</a:t>
                      </a:r>
                      <a:endParaRPr sz="1300" dirty="0">
                        <a:latin typeface="Montserrat"/>
                        <a:ea typeface="Montserrat"/>
                        <a:cs typeface="Montserrat"/>
                        <a:sym typeface="Montserrat"/>
                      </a:endParaRPr>
                    </a:p>
                  </a:txBody>
                  <a:tcPr marL="121900" marR="121900" marT="121900" marB="121900">
                    <a:lnL w="9525" cap="flat" cmpd="sng">
                      <a:solidFill>
                        <a:srgbClr val="9E9E9E">
                          <a:alpha val="0"/>
                        </a:srgbClr>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300" dirty="0">
                          <a:solidFill>
                            <a:schemeClr val="tx1"/>
                          </a:solidFill>
                          <a:latin typeface="Montserrat"/>
                          <a:ea typeface="Montserrat"/>
                          <a:cs typeface="Montserrat"/>
                          <a:sym typeface="Montserrat"/>
                        </a:rPr>
                        <a:t>+5% on VM-Series &amp; CN-Series line item</a:t>
                      </a:r>
                      <a:endParaRPr sz="1300" dirty="0">
                        <a:solidFill>
                          <a:schemeClr val="tx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en" sz="1300" dirty="0">
                          <a:solidFill>
                            <a:schemeClr val="tx1"/>
                          </a:solidFill>
                          <a:latin typeface="Montserrat"/>
                          <a:ea typeface="Montserrat"/>
                          <a:cs typeface="Montserrat"/>
                          <a:sym typeface="Montserrat"/>
                        </a:rPr>
                        <a:t>Deal Reg Op </a:t>
                      </a:r>
                      <a:endParaRPr sz="1300" dirty="0">
                        <a:solidFill>
                          <a:schemeClr val="tx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en" sz="1300" dirty="0">
                          <a:solidFill>
                            <a:schemeClr val="tx1"/>
                          </a:solidFill>
                          <a:latin typeface="Montserrat"/>
                          <a:ea typeface="Montserrat"/>
                          <a:cs typeface="Montserrat"/>
                          <a:sym typeface="Montserrat"/>
                        </a:rPr>
                        <a:t>+ Standard Discount &amp; Deal Reg Incentive</a:t>
                      </a:r>
                      <a:endParaRPr sz="1300" dirty="0">
                        <a:solidFill>
                          <a:schemeClr val="tx1"/>
                        </a:solidFill>
                        <a:latin typeface="Montserrat"/>
                        <a:ea typeface="Montserrat"/>
                        <a:cs typeface="Montserrat"/>
                        <a:sym typeface="Montserrat"/>
                      </a:endParaRPr>
                    </a:p>
                    <a:p>
                      <a:pPr marL="0" lvl="0" indent="0" algn="ctr" rtl="0">
                        <a:spcBef>
                          <a:spcPts val="1000"/>
                        </a:spcBef>
                        <a:spcAft>
                          <a:spcPts val="1000"/>
                        </a:spcAft>
                        <a:buClr>
                          <a:schemeClr val="dk1"/>
                        </a:buClr>
                        <a:buSzPts val="1100"/>
                        <a:buFont typeface="Arial"/>
                        <a:buNone/>
                      </a:pPr>
                      <a:r>
                        <a:rPr lang="en" sz="1300" dirty="0">
                          <a:solidFill>
                            <a:schemeClr val="tx1"/>
                          </a:solidFill>
                          <a:latin typeface="Montserrat"/>
                          <a:ea typeface="Montserrat"/>
                          <a:cs typeface="Montserrat"/>
                          <a:sym typeface="Montserrat"/>
                        </a:rPr>
                        <a:t> @ Standard Price</a:t>
                      </a:r>
                      <a:endParaRPr sz="1300" dirty="0">
                        <a:solidFill>
                          <a:schemeClr val="tx1"/>
                        </a:solidFill>
                        <a:latin typeface="Montserrat"/>
                        <a:ea typeface="Montserrat"/>
                        <a:cs typeface="Montserrat"/>
                        <a:sym typeface="Montserrat"/>
                      </a:endParaRPr>
                    </a:p>
                  </a:txBody>
                  <a:tcPr marL="121900" marR="121900" marT="121900" marB="12190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300" dirty="0">
                          <a:solidFill>
                            <a:schemeClr val="tx1"/>
                          </a:solidFill>
                          <a:latin typeface="Montserrat"/>
                          <a:ea typeface="Montserrat"/>
                          <a:cs typeface="Montserrat"/>
                          <a:sym typeface="Montserrat"/>
                        </a:rPr>
                        <a:t>+5% on SASE</a:t>
                      </a:r>
                      <a:br>
                        <a:rPr lang="en" sz="1300" dirty="0">
                          <a:solidFill>
                            <a:schemeClr val="tx1"/>
                          </a:solidFill>
                          <a:latin typeface="Montserrat"/>
                          <a:ea typeface="Montserrat"/>
                          <a:cs typeface="Montserrat"/>
                          <a:sym typeface="Montserrat"/>
                        </a:rPr>
                      </a:br>
                      <a:r>
                        <a:rPr lang="en" sz="1300" dirty="0">
                          <a:solidFill>
                            <a:schemeClr val="tx1"/>
                          </a:solidFill>
                          <a:latin typeface="Montserrat"/>
                          <a:ea typeface="Montserrat"/>
                          <a:cs typeface="Montserrat"/>
                          <a:sym typeface="Montserrat"/>
                        </a:rPr>
                        <a:t>line item</a:t>
                      </a:r>
                      <a:endParaRPr sz="1300" dirty="0">
                        <a:solidFill>
                          <a:schemeClr val="tx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en" sz="1300" dirty="0">
                          <a:solidFill>
                            <a:schemeClr val="tx1"/>
                          </a:solidFill>
                          <a:latin typeface="Montserrat"/>
                          <a:ea typeface="Montserrat"/>
                          <a:cs typeface="Montserrat"/>
                          <a:sym typeface="Montserrat"/>
                        </a:rPr>
                        <a:t>Deal Reg Op </a:t>
                      </a:r>
                      <a:endParaRPr sz="1300" dirty="0">
                        <a:solidFill>
                          <a:schemeClr val="tx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en" sz="1300" dirty="0">
                          <a:solidFill>
                            <a:schemeClr val="tx1"/>
                          </a:solidFill>
                          <a:latin typeface="Montserrat"/>
                          <a:ea typeface="Montserrat"/>
                          <a:cs typeface="Montserrat"/>
                          <a:sym typeface="Montserrat"/>
                        </a:rPr>
                        <a:t>+ Standard Discount &amp; Deal Reg Incentive</a:t>
                      </a:r>
                      <a:endParaRPr sz="1300" dirty="0">
                        <a:solidFill>
                          <a:schemeClr val="tx1"/>
                        </a:solidFill>
                        <a:latin typeface="Montserrat"/>
                        <a:ea typeface="Montserrat"/>
                        <a:cs typeface="Montserrat"/>
                        <a:sym typeface="Montserrat"/>
                      </a:endParaRPr>
                    </a:p>
                    <a:p>
                      <a:pPr marL="0" lvl="0" indent="0" algn="ctr" rtl="0">
                        <a:spcBef>
                          <a:spcPts val="1000"/>
                        </a:spcBef>
                        <a:spcAft>
                          <a:spcPts val="1000"/>
                        </a:spcAft>
                        <a:buClr>
                          <a:schemeClr val="dk1"/>
                        </a:buClr>
                        <a:buSzPts val="1100"/>
                        <a:buFont typeface="Arial"/>
                        <a:buNone/>
                      </a:pPr>
                      <a:r>
                        <a:rPr lang="en" sz="1300" dirty="0">
                          <a:solidFill>
                            <a:schemeClr val="tx1"/>
                          </a:solidFill>
                          <a:latin typeface="Montserrat"/>
                          <a:ea typeface="Montserrat"/>
                          <a:cs typeface="Montserrat"/>
                          <a:sym typeface="Montserrat"/>
                        </a:rPr>
                        <a:t> @ Standard Price</a:t>
                      </a:r>
                      <a:endParaRPr sz="1300" dirty="0">
                        <a:solidFill>
                          <a:schemeClr val="tx1"/>
                        </a:solidFill>
                        <a:latin typeface="Montserrat"/>
                        <a:ea typeface="Montserrat"/>
                        <a:cs typeface="Montserrat"/>
                        <a:sym typeface="Montserrat"/>
                      </a:endParaRPr>
                    </a:p>
                  </a:txBody>
                  <a:tcPr marL="121900" marR="121900" marT="121900" marB="12190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300" dirty="0">
                          <a:solidFill>
                            <a:schemeClr val="tx1"/>
                          </a:solidFill>
                          <a:latin typeface="Montserrat"/>
                          <a:ea typeface="Montserrat"/>
                          <a:cs typeface="Montserrat"/>
                          <a:sym typeface="Montserrat"/>
                        </a:rPr>
                        <a:t>+5% on Prisma Cloud line item</a:t>
                      </a:r>
                      <a:endParaRPr sz="1300" dirty="0">
                        <a:solidFill>
                          <a:schemeClr val="tx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en" sz="1300" dirty="0">
                          <a:solidFill>
                            <a:schemeClr val="tx1"/>
                          </a:solidFill>
                          <a:latin typeface="Montserrat"/>
                          <a:ea typeface="Montserrat"/>
                          <a:cs typeface="Montserrat"/>
                          <a:sym typeface="Montserrat"/>
                        </a:rPr>
                        <a:t>Deal Reg Op </a:t>
                      </a:r>
                      <a:endParaRPr sz="1300" dirty="0">
                        <a:solidFill>
                          <a:schemeClr val="tx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en" sz="1300" dirty="0">
                          <a:solidFill>
                            <a:schemeClr val="tx1"/>
                          </a:solidFill>
                          <a:latin typeface="Montserrat"/>
                          <a:ea typeface="Montserrat"/>
                          <a:cs typeface="Montserrat"/>
                          <a:sym typeface="Montserrat"/>
                        </a:rPr>
                        <a:t>+ Standard Discount &amp; Deal Reg Incentive</a:t>
                      </a:r>
                      <a:endParaRPr sz="1300" dirty="0">
                        <a:solidFill>
                          <a:schemeClr val="tx1"/>
                        </a:solidFill>
                        <a:latin typeface="Montserrat"/>
                        <a:ea typeface="Montserrat"/>
                        <a:cs typeface="Montserrat"/>
                        <a:sym typeface="Montserrat"/>
                      </a:endParaRPr>
                    </a:p>
                    <a:p>
                      <a:pPr marL="0" lvl="0" indent="0" algn="ctr" rtl="0">
                        <a:spcBef>
                          <a:spcPts val="1000"/>
                        </a:spcBef>
                        <a:spcAft>
                          <a:spcPts val="1000"/>
                        </a:spcAft>
                        <a:buClr>
                          <a:schemeClr val="dk1"/>
                        </a:buClr>
                        <a:buSzPts val="1100"/>
                        <a:buFont typeface="Arial"/>
                        <a:buNone/>
                      </a:pPr>
                      <a:r>
                        <a:rPr lang="en" sz="1300" dirty="0">
                          <a:solidFill>
                            <a:schemeClr val="tx1"/>
                          </a:solidFill>
                          <a:latin typeface="Montserrat"/>
                          <a:ea typeface="Montserrat"/>
                          <a:cs typeface="Montserrat"/>
                          <a:sym typeface="Montserrat"/>
                        </a:rPr>
                        <a:t> @ Standard Price</a:t>
                      </a:r>
                      <a:endParaRPr sz="1300" dirty="0">
                        <a:solidFill>
                          <a:schemeClr val="tx1"/>
                        </a:solidFill>
                        <a:latin typeface="Montserrat"/>
                        <a:ea typeface="Montserrat"/>
                        <a:cs typeface="Montserrat"/>
                        <a:sym typeface="Montserrat"/>
                      </a:endParaRPr>
                    </a:p>
                  </a:txBody>
                  <a:tcPr marL="121900" marR="121900" marT="121900" marB="12190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300" dirty="0">
                          <a:solidFill>
                            <a:schemeClr val="tx1"/>
                          </a:solidFill>
                          <a:latin typeface="Montserrat"/>
                          <a:ea typeface="Montserrat"/>
                          <a:cs typeface="Montserrat"/>
                          <a:sym typeface="Montserrat"/>
                        </a:rPr>
                        <a:t>+5% on Cortex</a:t>
                      </a:r>
                      <a:br>
                        <a:rPr lang="en" sz="1300" dirty="0">
                          <a:solidFill>
                            <a:schemeClr val="tx1"/>
                          </a:solidFill>
                          <a:latin typeface="Montserrat"/>
                          <a:ea typeface="Montserrat"/>
                          <a:cs typeface="Montserrat"/>
                          <a:sym typeface="Montserrat"/>
                        </a:rPr>
                      </a:br>
                      <a:r>
                        <a:rPr lang="en" sz="1300" dirty="0">
                          <a:solidFill>
                            <a:schemeClr val="tx1"/>
                          </a:solidFill>
                          <a:latin typeface="Montserrat"/>
                          <a:ea typeface="Montserrat"/>
                          <a:cs typeface="Montserrat"/>
                          <a:sym typeface="Montserrat"/>
                        </a:rPr>
                        <a:t>XDR line item</a:t>
                      </a:r>
                      <a:endParaRPr sz="1300" dirty="0">
                        <a:solidFill>
                          <a:schemeClr val="tx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en" sz="1300" dirty="0">
                          <a:solidFill>
                            <a:schemeClr val="tx1"/>
                          </a:solidFill>
                          <a:latin typeface="Montserrat"/>
                          <a:ea typeface="Montserrat"/>
                          <a:cs typeface="Montserrat"/>
                          <a:sym typeface="Montserrat"/>
                        </a:rPr>
                        <a:t>Deal Reg Op </a:t>
                      </a:r>
                      <a:endParaRPr sz="1300" dirty="0">
                        <a:solidFill>
                          <a:schemeClr val="tx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en" sz="1300" dirty="0">
                          <a:solidFill>
                            <a:schemeClr val="tx1"/>
                          </a:solidFill>
                          <a:latin typeface="Montserrat"/>
                          <a:ea typeface="Montserrat"/>
                          <a:cs typeface="Montserrat"/>
                          <a:sym typeface="Montserrat"/>
                        </a:rPr>
                        <a:t>+ Standard Discount &amp; Deal Reg Incentive</a:t>
                      </a:r>
                      <a:endParaRPr sz="1300" dirty="0">
                        <a:solidFill>
                          <a:schemeClr val="tx1"/>
                        </a:solidFill>
                        <a:latin typeface="Montserrat"/>
                        <a:ea typeface="Montserrat"/>
                        <a:cs typeface="Montserrat"/>
                        <a:sym typeface="Montserrat"/>
                      </a:endParaRPr>
                    </a:p>
                    <a:p>
                      <a:pPr marL="0" lvl="0" indent="0" algn="ctr" rtl="0">
                        <a:spcBef>
                          <a:spcPts val="1000"/>
                        </a:spcBef>
                        <a:spcAft>
                          <a:spcPts val="1000"/>
                        </a:spcAft>
                        <a:buClr>
                          <a:schemeClr val="dk1"/>
                        </a:buClr>
                        <a:buSzPts val="1100"/>
                        <a:buFont typeface="Arial"/>
                        <a:buNone/>
                      </a:pPr>
                      <a:r>
                        <a:rPr lang="en" sz="1300" dirty="0">
                          <a:solidFill>
                            <a:schemeClr val="tx1"/>
                          </a:solidFill>
                          <a:latin typeface="Montserrat"/>
                          <a:ea typeface="Montserrat"/>
                          <a:cs typeface="Montserrat"/>
                          <a:sym typeface="Montserrat"/>
                        </a:rPr>
                        <a:t> @ Standard Price</a:t>
                      </a:r>
                      <a:endParaRPr sz="1300" dirty="0">
                        <a:solidFill>
                          <a:schemeClr val="tx1"/>
                        </a:solidFill>
                        <a:latin typeface="Montserrat"/>
                        <a:ea typeface="Montserrat"/>
                        <a:cs typeface="Montserrat"/>
                        <a:sym typeface="Montserrat"/>
                      </a:endParaRPr>
                    </a:p>
                  </a:txBody>
                  <a:tcPr marL="121900" marR="121900" marT="121900" marB="121900">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1300" dirty="0">
                          <a:solidFill>
                            <a:schemeClr val="tx1"/>
                          </a:solidFill>
                          <a:latin typeface="Montserrat"/>
                          <a:ea typeface="Montserrat"/>
                          <a:cs typeface="Montserrat"/>
                          <a:sym typeface="Montserrat"/>
                        </a:rPr>
                        <a:t>+5% on Cortex XSOAR line item</a:t>
                      </a:r>
                      <a:endParaRPr sz="1300" dirty="0">
                        <a:solidFill>
                          <a:schemeClr val="tx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en" sz="1300" dirty="0">
                          <a:solidFill>
                            <a:schemeClr val="tx1"/>
                          </a:solidFill>
                          <a:latin typeface="Montserrat"/>
                          <a:ea typeface="Montserrat"/>
                          <a:cs typeface="Montserrat"/>
                          <a:sym typeface="Montserrat"/>
                        </a:rPr>
                        <a:t>Deal Reg Op </a:t>
                      </a:r>
                      <a:endParaRPr sz="1300" dirty="0">
                        <a:solidFill>
                          <a:schemeClr val="tx1"/>
                        </a:solidFill>
                        <a:latin typeface="Montserrat"/>
                        <a:ea typeface="Montserrat"/>
                        <a:cs typeface="Montserrat"/>
                        <a:sym typeface="Montserrat"/>
                      </a:endParaRPr>
                    </a:p>
                    <a:p>
                      <a:pPr marL="0" lvl="0" indent="0" algn="ctr" rtl="0">
                        <a:spcBef>
                          <a:spcPts val="1000"/>
                        </a:spcBef>
                        <a:spcAft>
                          <a:spcPts val="0"/>
                        </a:spcAft>
                        <a:buClr>
                          <a:schemeClr val="dk1"/>
                        </a:buClr>
                        <a:buSzPts val="1100"/>
                        <a:buFont typeface="Arial"/>
                        <a:buNone/>
                      </a:pPr>
                      <a:r>
                        <a:rPr lang="en" sz="1300" dirty="0">
                          <a:solidFill>
                            <a:schemeClr val="tx1"/>
                          </a:solidFill>
                          <a:latin typeface="Montserrat"/>
                          <a:ea typeface="Montserrat"/>
                          <a:cs typeface="Montserrat"/>
                          <a:sym typeface="Montserrat"/>
                        </a:rPr>
                        <a:t>+ Standard Discount &amp; Deal Reg Incentive</a:t>
                      </a:r>
                      <a:endParaRPr sz="1300" dirty="0">
                        <a:solidFill>
                          <a:schemeClr val="tx1"/>
                        </a:solidFill>
                        <a:latin typeface="Montserrat"/>
                        <a:ea typeface="Montserrat"/>
                        <a:cs typeface="Montserrat"/>
                        <a:sym typeface="Montserrat"/>
                      </a:endParaRPr>
                    </a:p>
                    <a:p>
                      <a:pPr marL="0" lvl="0" indent="0" algn="ctr" rtl="0">
                        <a:spcBef>
                          <a:spcPts val="1000"/>
                        </a:spcBef>
                        <a:spcAft>
                          <a:spcPts val="1000"/>
                        </a:spcAft>
                        <a:buClr>
                          <a:schemeClr val="dk1"/>
                        </a:buClr>
                        <a:buSzPts val="1100"/>
                        <a:buFont typeface="Arial"/>
                        <a:buNone/>
                      </a:pPr>
                      <a:r>
                        <a:rPr lang="en" sz="1300" dirty="0">
                          <a:solidFill>
                            <a:schemeClr val="tx1"/>
                          </a:solidFill>
                          <a:latin typeface="Montserrat"/>
                          <a:ea typeface="Montserrat"/>
                          <a:cs typeface="Montserrat"/>
                          <a:sym typeface="Montserrat"/>
                        </a:rPr>
                        <a:t> @ Standard Price</a:t>
                      </a:r>
                      <a:endParaRPr sz="1300" dirty="0">
                        <a:solidFill>
                          <a:schemeClr val="tx1"/>
                        </a:solidFill>
                        <a:latin typeface="Montserrat"/>
                        <a:ea typeface="Montserrat"/>
                        <a:cs typeface="Montserrat"/>
                        <a:sym typeface="Montserrat"/>
                      </a:endParaRPr>
                    </a:p>
                  </a:txBody>
                  <a:tcPr marL="121900" marR="121900" marT="121900" marB="121900">
                    <a:lnL w="76200" cap="flat" cmpd="sng">
                      <a:solidFill>
                        <a:schemeClr val="l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76200" cap="flat" cmpd="sng">
                      <a:solidFill>
                        <a:schemeClr val="l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1087" name="Google Shape;1087;p112"/>
          <p:cNvCxnSpPr/>
          <p:nvPr/>
        </p:nvCxnSpPr>
        <p:spPr>
          <a:xfrm>
            <a:off x="864572" y="2506756"/>
            <a:ext cx="631200" cy="0"/>
          </a:xfrm>
          <a:prstGeom prst="straightConnector1">
            <a:avLst/>
          </a:prstGeom>
          <a:noFill/>
          <a:ln w="19050" cap="flat" cmpd="sng">
            <a:solidFill>
              <a:schemeClr val="accent1"/>
            </a:solidFill>
            <a:prstDash val="solid"/>
            <a:round/>
            <a:headEnd type="none" w="med" len="med"/>
            <a:tailEnd type="none" w="med" len="med"/>
          </a:ln>
        </p:spPr>
      </p:cxnSp>
      <p:cxnSp>
        <p:nvCxnSpPr>
          <p:cNvPr id="1088" name="Google Shape;1088;p112"/>
          <p:cNvCxnSpPr/>
          <p:nvPr/>
        </p:nvCxnSpPr>
        <p:spPr>
          <a:xfrm>
            <a:off x="2829912" y="2506756"/>
            <a:ext cx="631200" cy="0"/>
          </a:xfrm>
          <a:prstGeom prst="straightConnector1">
            <a:avLst/>
          </a:prstGeom>
          <a:noFill/>
          <a:ln w="19050" cap="flat" cmpd="sng">
            <a:solidFill>
              <a:schemeClr val="accent1"/>
            </a:solidFill>
            <a:prstDash val="solid"/>
            <a:round/>
            <a:headEnd type="none" w="med" len="med"/>
            <a:tailEnd type="none" w="med" len="med"/>
          </a:ln>
        </p:spPr>
      </p:cxnSp>
      <p:cxnSp>
        <p:nvCxnSpPr>
          <p:cNvPr id="1089" name="Google Shape;1089;p112"/>
          <p:cNvCxnSpPr/>
          <p:nvPr/>
        </p:nvCxnSpPr>
        <p:spPr>
          <a:xfrm>
            <a:off x="4795252" y="2506756"/>
            <a:ext cx="631200" cy="0"/>
          </a:xfrm>
          <a:prstGeom prst="straightConnector1">
            <a:avLst/>
          </a:prstGeom>
          <a:noFill/>
          <a:ln w="19050" cap="flat" cmpd="sng">
            <a:solidFill>
              <a:schemeClr val="accent1"/>
            </a:solidFill>
            <a:prstDash val="solid"/>
            <a:round/>
            <a:headEnd type="none" w="med" len="med"/>
            <a:tailEnd type="none" w="med" len="med"/>
          </a:ln>
        </p:spPr>
      </p:cxnSp>
      <p:cxnSp>
        <p:nvCxnSpPr>
          <p:cNvPr id="1090" name="Google Shape;1090;p112"/>
          <p:cNvCxnSpPr/>
          <p:nvPr/>
        </p:nvCxnSpPr>
        <p:spPr>
          <a:xfrm>
            <a:off x="6760592" y="2506756"/>
            <a:ext cx="631200" cy="0"/>
          </a:xfrm>
          <a:prstGeom prst="straightConnector1">
            <a:avLst/>
          </a:prstGeom>
          <a:noFill/>
          <a:ln w="19050" cap="flat" cmpd="sng">
            <a:solidFill>
              <a:schemeClr val="accent1"/>
            </a:solidFill>
            <a:prstDash val="solid"/>
            <a:round/>
            <a:headEnd type="none" w="med" len="med"/>
            <a:tailEnd type="none" w="med" len="med"/>
          </a:ln>
        </p:spPr>
      </p:cxnSp>
      <p:cxnSp>
        <p:nvCxnSpPr>
          <p:cNvPr id="1091" name="Google Shape;1091;p112"/>
          <p:cNvCxnSpPr/>
          <p:nvPr/>
        </p:nvCxnSpPr>
        <p:spPr>
          <a:xfrm>
            <a:off x="8725932" y="2506756"/>
            <a:ext cx="631200" cy="0"/>
          </a:xfrm>
          <a:prstGeom prst="straightConnector1">
            <a:avLst/>
          </a:prstGeom>
          <a:noFill/>
          <a:ln w="19050" cap="flat" cmpd="sng">
            <a:solidFill>
              <a:schemeClr val="accent1"/>
            </a:solidFill>
            <a:prstDash val="solid"/>
            <a:round/>
            <a:headEnd type="none" w="med" len="med"/>
            <a:tailEnd type="none" w="med" len="med"/>
          </a:ln>
        </p:spPr>
      </p:cxnSp>
      <p:cxnSp>
        <p:nvCxnSpPr>
          <p:cNvPr id="1092" name="Google Shape;1092;p112"/>
          <p:cNvCxnSpPr/>
          <p:nvPr/>
        </p:nvCxnSpPr>
        <p:spPr>
          <a:xfrm>
            <a:off x="10691272" y="2506756"/>
            <a:ext cx="631200" cy="0"/>
          </a:xfrm>
          <a:prstGeom prst="straightConnector1">
            <a:avLst/>
          </a:prstGeom>
          <a:noFill/>
          <a:ln w="19050" cap="flat" cmpd="sng">
            <a:solidFill>
              <a:schemeClr val="accent1"/>
            </a:solidFill>
            <a:prstDash val="solid"/>
            <a:round/>
            <a:headEnd type="none" w="med" len="med"/>
            <a:tailEnd type="none" w="med" len="med"/>
          </a:ln>
        </p:spPr>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D SYNNEX Corporate Theme">
  <a:themeElements>
    <a:clrScheme name="TD SYNNEX Color Palette">
      <a:dk1>
        <a:srgbClr val="005758"/>
      </a:dk1>
      <a:lt1>
        <a:srgbClr val="FFFFFF"/>
      </a:lt1>
      <a:dk2>
        <a:srgbClr val="003030"/>
      </a:dk2>
      <a:lt2>
        <a:srgbClr val="08BED5"/>
      </a:lt2>
      <a:accent1>
        <a:srgbClr val="005758"/>
      </a:accent1>
      <a:accent2>
        <a:srgbClr val="CCD814"/>
      </a:accent2>
      <a:accent3>
        <a:srgbClr val="08BED5"/>
      </a:accent3>
      <a:accent4>
        <a:srgbClr val="888B8D"/>
      </a:accent4>
      <a:accent5>
        <a:srgbClr val="636669"/>
      </a:accent5>
      <a:accent6>
        <a:srgbClr val="003030"/>
      </a:accent6>
      <a:hlink>
        <a:srgbClr val="CCD814"/>
      </a:hlink>
      <a:folHlink>
        <a:srgbClr val="888B8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TD SYNNEX Corporate Powerpoint Template v5.potx" id="{18B3C0E2-D224-45F2-B5BB-0CDBAFF289A1}" vid="{D9D5843D-A53B-44AD-898E-8680F5DE3948}"/>
    </a:ext>
  </a:extLst>
</a:theme>
</file>

<file path=ppt/theme/theme2.xml><?xml version="1.0" encoding="utf-8"?>
<a:theme xmlns:a="http://schemas.openxmlformats.org/drawingml/2006/main" name="2_General slides">
  <a:themeElements>
    <a:clrScheme name="Default color palette">
      <a:dk1>
        <a:srgbClr val="000000"/>
      </a:dk1>
      <a:lt1>
        <a:srgbClr val="FFFFFF"/>
      </a:lt1>
      <a:dk2>
        <a:srgbClr val="003738"/>
      </a:dk2>
      <a:lt2>
        <a:srgbClr val="FFFFFF"/>
      </a:lt2>
      <a:accent1>
        <a:srgbClr val="93EB20"/>
      </a:accent1>
      <a:accent2>
        <a:srgbClr val="00E296"/>
      </a:accent2>
      <a:accent3>
        <a:srgbClr val="FFC000"/>
      </a:accent3>
      <a:accent4>
        <a:srgbClr val="288782"/>
      </a:accent4>
      <a:accent5>
        <a:srgbClr val="159F98"/>
      </a:accent5>
      <a:accent6>
        <a:srgbClr val="00B492"/>
      </a:accent6>
      <a:hlink>
        <a:srgbClr val="93EB20"/>
      </a:hlink>
      <a:folHlink>
        <a:srgbClr val="288782"/>
      </a:folHlink>
    </a:clrScheme>
    <a:fontScheme name="Custom 7">
      <a:majorFont>
        <a:latin typeface="Tahoma"/>
        <a:ea typeface=""/>
        <a:cs typeface=""/>
      </a:majorFont>
      <a:minorFont>
        <a:latin typeface="Tahoma"/>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00E296"/>
          </a:solidFill>
          <a:headEnd type="none" w="med" len="med"/>
          <a:tailEnd type="none" w="med" len="med"/>
        </a:ln>
        <a:effectLst/>
      </a:spPr>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defPPr algn="ctr" defTabSz="914099" fontAlgn="base">
          <a:spcBef>
            <a:spcPct val="0"/>
          </a:spcBef>
          <a:spcAft>
            <a:spcPct val="0"/>
          </a:spcAft>
          <a:defRPr spc="0" dirty="0">
            <a:gradFill>
              <a:gsLst>
                <a:gs pos="0">
                  <a:srgbClr val="FFFFFF"/>
                </a:gs>
                <a:gs pos="100000">
                  <a:srgbClr val="FFFFFF"/>
                </a:gs>
              </a:gsLst>
              <a:lin ang="5400000" scaled="0"/>
            </a:gradFill>
            <a:latin typeface="+mj-lt"/>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solidFill>
            <a:srgbClr val="00E296"/>
          </a:solidFill>
          <a:tailEnd type="none" w="med" len="sm"/>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spAutoFit/>
      </a:bodyPr>
      <a:lstStyle>
        <a:defPPr algn="ctr">
          <a:defRPr sz="2000" dirty="0" err="1" smtClean="0">
            <a:solidFill>
              <a:schemeClr val="bg1"/>
            </a:solidFill>
            <a:latin typeface="+mn-lt"/>
          </a:defRPr>
        </a:defPPr>
      </a:lstStyle>
    </a:txDef>
  </a:objectDefaults>
  <a:extraClrSchemeLst/>
  <a:extLst>
    <a:ext uri="{05A4C25C-085E-4340-85A3-A5531E510DB2}">
      <thm15:themeFamily xmlns:thm15="http://schemas.microsoft.com/office/thememl/2012/main" name="Veeam_Corporate_Template_16x9" id="{6CBA38E1-9802-4898-A09B-5BF7DE522045}" vid="{857F141E-2C10-42D3-8F02-882F5C66D3A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d05e527-16a7-4e15-bfdc-1d9d7eebbffa" xsi:nil="true"/>
    <lcf76f155ced4ddcb4097134ff3c332f xmlns="22338dbf-efec-4f10-9503-1f2e74fc2a46">
      <Terms xmlns="http://schemas.microsoft.com/office/infopath/2007/PartnerControls"/>
    </lcf76f155ced4ddcb4097134ff3c332f>
    <SharedWithUsers xmlns="2d05e527-16a7-4e15-bfdc-1d9d7eebbffa">
      <UserInfo>
        <DisplayName>Pluut, Diana</DisplayName>
        <AccountId>342</AccountId>
        <AccountType/>
      </UserInfo>
      <UserInfo>
        <DisplayName>O'brien, Stephanie</DisplayName>
        <AccountId>17615</AccountId>
        <AccountType/>
      </UserInfo>
      <UserInfo>
        <DisplayName>Gordon(Azimi), Stephanie</DisplayName>
        <AccountId>2653</AccountId>
        <AccountType/>
      </UserInfo>
      <UserInfo>
        <DisplayName>Dvorak, Jan</DisplayName>
        <AccountId>1013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D46205635DDB4FB18ACC096FFED7EE" ma:contentTypeVersion="4" ma:contentTypeDescription="Create a new document." ma:contentTypeScope="" ma:versionID="5148bfcb0e67ceab25921ea70447fcf5">
  <xsd:schema xmlns:xsd="http://www.w3.org/2001/XMLSchema" xmlns:xs="http://www.w3.org/2001/XMLSchema" xmlns:p="http://schemas.microsoft.com/office/2006/metadata/properties" xmlns:ns2="22338DBF-EFEC-4F10-9503-1F2E74FC2A46" xmlns:ns3="2d05e527-16a7-4e15-bfdc-1d9d7eebbffa" xmlns:ns4="22338dbf-efec-4f10-9503-1f2e74fc2a46" targetNamespace="http://schemas.microsoft.com/office/2006/metadata/properties" ma:root="true" ma:fieldsID="6a88f3bf773830806df8204b759f0428" ns2:_="" ns3:_="" ns4:_="">
    <xsd:import namespace="22338DBF-EFEC-4F10-9503-1F2E74FC2A46"/>
    <xsd:import namespace="2d05e527-16a7-4e15-bfdc-1d9d7eebbffa"/>
    <xsd:import namespace="22338dbf-efec-4f10-9503-1f2e74fc2a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4:lcf76f155ced4ddcb4097134ff3c332f" minOccurs="0"/>
                <xsd:element ref="ns3:TaxCatchAll"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338DBF-EFEC-4F10-9503-1F2E74FC2A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05e527-16a7-4e15-bfdc-1d9d7eebbff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element name="TaxCatchAll" ma:index="19" nillable="true" ma:displayName="Taxonomy Catch All Column" ma:hidden="true" ma:list="{eee3e5e1-cae2-4026-a671-a811dcd08c78}" ma:internalName="TaxCatchAll" ma:showField="CatchAllData" ma:web="2d05e527-16a7-4e15-bfdc-1d9d7eebbff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2338dbf-efec-4f10-9503-1f2e74fc2a46" elementFormDefault="qualified">
    <xsd:import namespace="http://schemas.microsoft.com/office/2006/documentManagement/types"/>
    <xsd:import namespace="http://schemas.microsoft.com/office/infopath/2007/PartnerControls"/>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0f7b148-ca8e-42c9-920e-52e5e6763c1b"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062CF2-164A-4F39-BE3C-690883A50EE2}">
  <ds:schemaRefs>
    <ds:schemaRef ds:uri="22338DBF-EFEC-4F10-9503-1F2E74FC2A46"/>
    <ds:schemaRef ds:uri="22338dbf-efec-4f10-9503-1f2e74fc2a46"/>
    <ds:schemaRef ds:uri="2d05e527-16a7-4e15-bfdc-1d9d7eebbff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EEBC142-9648-43F8-9B37-4D49007EA95A}">
  <ds:schemaRefs>
    <ds:schemaRef ds:uri="http://schemas.microsoft.com/sharepoint/v3/contenttype/forms"/>
  </ds:schemaRefs>
</ds:datastoreItem>
</file>

<file path=customXml/itemProps3.xml><?xml version="1.0" encoding="utf-8"?>
<ds:datastoreItem xmlns:ds="http://schemas.openxmlformats.org/officeDocument/2006/customXml" ds:itemID="{E345C79D-F428-40A0-89E7-181A65DE3113}">
  <ds:schemaRefs>
    <ds:schemaRef ds:uri="22338DBF-EFEC-4F10-9503-1F2E74FC2A46"/>
    <ds:schemaRef ds:uri="22338dbf-efec-4f10-9503-1f2e74fc2a46"/>
    <ds:schemaRef ds:uri="2d05e527-16a7-4e15-bfdc-1d9d7eebbf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TD SYNNEX Corporate Powerpoint Template v5</Template>
  <TotalTime>0</TotalTime>
  <Words>844</Words>
  <Application>Microsoft Office PowerPoint</Application>
  <PresentationFormat>Widescreen</PresentationFormat>
  <Paragraphs>141</Paragraphs>
  <Slides>11</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21" baseType="lpstr">
      <vt:lpstr>Calibri</vt:lpstr>
      <vt:lpstr>Arial</vt:lpstr>
      <vt:lpstr>Montserrat SemiBold</vt:lpstr>
      <vt:lpstr>Tahoma</vt:lpstr>
      <vt:lpstr>Montserrat</vt:lpstr>
      <vt:lpstr>Montserrat ExtraBold</vt:lpstr>
      <vt:lpstr>Montserrat Medium</vt:lpstr>
      <vt:lpstr>TD SYNNEX Corporate Theme</vt:lpstr>
      <vt:lpstr>2_General slides</vt:lpstr>
      <vt:lpstr>think-cell Slide</vt:lpstr>
      <vt:lpstr>PowerPoint Presentation</vt:lpstr>
      <vt:lpstr>Partnerské úrovně</vt:lpstr>
      <vt:lpstr>PowerPoint Presentation</vt:lpstr>
      <vt:lpstr>PowerPoint Presentation</vt:lpstr>
      <vt:lpstr>Podmínky platné od 1.8.2023</vt:lpstr>
      <vt:lpstr>PowerPoint Presentation</vt:lpstr>
      <vt:lpstr>NextWave Product Specializations | Requirements</vt:lpstr>
      <vt:lpstr>Engagement poins</vt:lpstr>
      <vt:lpstr>Obchodní výhody</vt:lpstr>
      <vt:lpstr>Jsme Vašim Partnerem 15+ let zkušeností v oblasti kybernetické bezpečnosti – 8 členný tým</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Troughton, George</dc:creator>
  <cp:lastModifiedBy>Kysova, Kristina</cp:lastModifiedBy>
  <cp:revision>8</cp:revision>
  <dcterms:created xsi:type="dcterms:W3CDTF">2022-09-28T13:39:08Z</dcterms:created>
  <dcterms:modified xsi:type="dcterms:W3CDTF">2023-05-16T12:38:01Z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3c400-78e7-4d42-982d-273adef68ef9_Enabled">
    <vt:lpwstr>true</vt:lpwstr>
  </property>
  <property fmtid="{D5CDD505-2E9C-101B-9397-08002B2CF9AE}" pid="3" name="MSIP_Label_3a23c400-78e7-4d42-982d-273adef68ef9_SetDate">
    <vt:lpwstr>2021-08-31T15:24:20Z</vt:lpwstr>
  </property>
  <property fmtid="{D5CDD505-2E9C-101B-9397-08002B2CF9AE}" pid="4" name="MSIP_Label_3a23c400-78e7-4d42-982d-273adef68ef9_Method">
    <vt:lpwstr>Standard</vt:lpwstr>
  </property>
  <property fmtid="{D5CDD505-2E9C-101B-9397-08002B2CF9AE}" pid="5" name="MSIP_Label_3a23c400-78e7-4d42-982d-273adef68ef9_Name">
    <vt:lpwstr>3a23c400-78e7-4d42-982d-273adef68ef9</vt:lpwstr>
  </property>
  <property fmtid="{D5CDD505-2E9C-101B-9397-08002B2CF9AE}" pid="6" name="MSIP_Label_3a23c400-78e7-4d42-982d-273adef68ef9_SiteId">
    <vt:lpwstr>7fe14ab6-8f5d-4139-84bf-cd8aed0ee6b9</vt:lpwstr>
  </property>
  <property fmtid="{D5CDD505-2E9C-101B-9397-08002B2CF9AE}" pid="7" name="MSIP_Label_3a23c400-78e7-4d42-982d-273adef68ef9_ActionId">
    <vt:lpwstr>9723bfac-e20c-4bfb-9935-aff5889fe235</vt:lpwstr>
  </property>
  <property fmtid="{D5CDD505-2E9C-101B-9397-08002B2CF9AE}" pid="8" name="MSIP_Label_3a23c400-78e7-4d42-982d-273adef68ef9_ContentBits">
    <vt:lpwstr>0</vt:lpwstr>
  </property>
  <property fmtid="{D5CDD505-2E9C-101B-9397-08002B2CF9AE}" pid="9" name="ContentTypeId">
    <vt:lpwstr>0x0101005AD46205635DDB4FB18ACC096FFED7EE</vt:lpwstr>
  </property>
  <property fmtid="{D5CDD505-2E9C-101B-9397-08002B2CF9AE}" pid="10" name="_dlc_policyId">
    <vt:lpwstr>/sites/Clients/Shared Documents</vt:lpwstr>
  </property>
  <property fmtid="{D5CDD505-2E9C-101B-9397-08002B2CF9AE}" pid="11" name="ItemRetentionFormula">
    <vt:lpwstr>&lt;formula id="Microsoft.Office.RecordsManagement.PolicyFeatures.Expiration.Formula.BuiltIn"&gt;&lt;number&gt;1&lt;/number&gt;&lt;property&gt;_DCDateCreated&lt;/property&gt;&lt;propertyId&gt;00000000-0000-0000-0000-000000000000&lt;/propertyId&gt;&lt;period&gt;days&lt;/period&gt;&lt;/formula&gt;</vt:lpwstr>
  </property>
  <property fmtid="{D5CDD505-2E9C-101B-9397-08002B2CF9AE}" pid="12" name="MediaServiceImageTags">
    <vt:lpwstr/>
  </property>
</Properties>
</file>