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5143500" type="screen16x9"/>
  <p:notesSz cx="6858000" cy="9144000"/>
  <p:embeddedFontLst>
    <p:embeddedFont>
      <p:font typeface="Calibri" panose="020F0502020204030204" pitchFamily="34" charset="0"/>
      <p:regular r:id="rId44"/>
      <p:bold r:id="rId45"/>
      <p:italic r:id="rId46"/>
      <p:boldItalic r:id="rId47"/>
    </p:embeddedFont>
    <p:embeddedFont>
      <p:font typeface="Montserrat" panose="020B0604020202020204" charset="0"/>
      <p:regular r:id="rId48"/>
      <p:bold r:id="rId49"/>
      <p:italic r:id="rId50"/>
      <p:boldItalic r:id="rId51"/>
    </p:embeddedFont>
    <p:embeddedFont>
      <p:font typeface="Montserrat Medium" panose="020B0604020202020204" charset="0"/>
      <p:regular r:id="rId52"/>
      <p:bold r:id="rId53"/>
      <p:italic r:id="rId54"/>
      <p:boldItalic r:id="rId55"/>
    </p:embeddedFont>
    <p:embeddedFont>
      <p:font typeface="Montserrat SemiBold" panose="020B0604020202020204" charset="0"/>
      <p:regular r:id="rId56"/>
      <p:bold r:id="rId57"/>
      <p:italic r:id="rId58"/>
      <p:boldItalic r:id="rId59"/>
    </p:embeddedFont>
    <p:embeddedFont>
      <p:font typeface="Proxima Nova" panose="020B060402020202020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996DD5-1455-7244-8AEF-E24777D55FA2}" v="1" dt="2023-05-23T04:03:23.309"/>
  </p1510:revLst>
</p1510:revInfo>
</file>

<file path=ppt/tableStyles.xml><?xml version="1.0" encoding="utf-8"?>
<a:tblStyleLst xmlns:a="http://schemas.openxmlformats.org/drawingml/2006/main" def="{3BBA9F0B-A59F-464D-BC2D-B2A16DF321F3}">
  <a:tblStyle styleId="{3BBA9F0B-A59F-464D-BC2D-B2A16DF321F3}" styleName="Table_0">
    <a:wholeTbl>
      <a:tcTxStyle b="off" i="off">
        <a:font>
          <a:latin typeface="Calibri"/>
          <a:ea typeface="Calibri"/>
          <a:cs typeface="Calibri"/>
        </a:font>
        <a:srgbClr val="000000"/>
      </a:tcTxStyle>
      <a:tcStyle>
        <a:tcBdr>
          <a:left>
            <a:ln w="9525" cap="flat" cmpd="sng">
              <a:solidFill>
                <a:srgbClr val="4472C4"/>
              </a:solidFill>
              <a:prstDash val="solid"/>
              <a:round/>
              <a:headEnd type="none" w="sm" len="sm"/>
              <a:tailEnd type="none" w="sm" len="sm"/>
            </a:ln>
          </a:left>
          <a:right>
            <a:ln w="9525" cap="flat" cmpd="sng">
              <a:solidFill>
                <a:srgbClr val="4472C4"/>
              </a:solidFill>
              <a:prstDash val="solid"/>
              <a:round/>
              <a:headEnd type="none" w="sm" len="sm"/>
              <a:tailEnd type="none" w="sm" len="sm"/>
            </a:ln>
          </a:right>
          <a:top>
            <a:ln w="9525" cap="flat" cmpd="sng">
              <a:solidFill>
                <a:srgbClr val="4472C4"/>
              </a:solidFill>
              <a:prstDash val="solid"/>
              <a:round/>
              <a:headEnd type="none" w="sm" len="sm"/>
              <a:tailEnd type="none" w="sm" len="sm"/>
            </a:ln>
          </a:top>
          <a:bottom>
            <a:ln w="9525" cap="flat" cmpd="sng">
              <a:solidFill>
                <a:srgbClr val="4472C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rgbClr val="4472C4"/>
              </a:solidFill>
              <a:prstDash val="solid"/>
              <a:round/>
              <a:headEnd type="none" w="sm" len="sm"/>
              <a:tailEnd type="none" w="sm" len="sm"/>
            </a:ln>
          </a:top>
          <a:bottom>
            <a:ln w="9525" cap="flat" cmpd="sng">
              <a:solidFill>
                <a:srgbClr val="4472C4"/>
              </a:solidFill>
              <a:prstDash val="solid"/>
              <a:round/>
              <a:headEnd type="none" w="sm" len="sm"/>
              <a:tailEnd type="none" w="sm" len="sm"/>
            </a:ln>
          </a:bottom>
        </a:tcBdr>
      </a:tcStyle>
    </a:band1H>
    <a:band2H>
      <a:tcTxStyle/>
      <a:tcStyle>
        <a:tcBdr/>
      </a:tcStyle>
    </a:band2H>
    <a:band1V>
      <a:tcTxStyle/>
      <a:tcStyle>
        <a:tcBdr>
          <a:left>
            <a:ln w="9525" cap="flat" cmpd="sng">
              <a:solidFill>
                <a:srgbClr val="4472C4"/>
              </a:solidFill>
              <a:prstDash val="solid"/>
              <a:round/>
              <a:headEnd type="none" w="sm" len="sm"/>
              <a:tailEnd type="none" w="sm" len="sm"/>
            </a:ln>
          </a:left>
          <a:right>
            <a:ln w="9525" cap="flat" cmpd="sng">
              <a:solidFill>
                <a:srgbClr val="4472C4"/>
              </a:solidFill>
              <a:prstDash val="solid"/>
              <a:round/>
              <a:headEnd type="none" w="sm" len="sm"/>
              <a:tailEnd type="none" w="sm" len="sm"/>
            </a:ln>
          </a:right>
        </a:tcBdr>
      </a:tcStyle>
    </a:band1V>
    <a:band2V>
      <a:tcTxStyle/>
      <a:tcStyle>
        <a:tcBdr>
          <a:left>
            <a:ln w="9525" cap="flat" cmpd="sng">
              <a:solidFill>
                <a:srgbClr val="4472C4"/>
              </a:solidFill>
              <a:prstDash val="solid"/>
              <a:round/>
              <a:headEnd type="none" w="sm" len="sm"/>
              <a:tailEnd type="none" w="sm" len="sm"/>
            </a:ln>
          </a:left>
          <a:right>
            <a:ln w="9525" cap="flat" cmpd="sng">
              <a:solidFill>
                <a:srgbClr val="4472C4"/>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rgbClr val="4472C4"/>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rgbClr val="FFFFFF"/>
      </a:tcTxStyle>
      <a:tcStyle>
        <a:tcBdr/>
        <a:fill>
          <a:solidFill>
            <a:srgbClr val="4472C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4.fntdata"/><Relationship Id="rId63" Type="http://schemas.openxmlformats.org/officeDocument/2006/relationships/font" Target="fonts/font20.fntdata"/><Relationship Id="rId68"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7.fntdata"/><Relationship Id="rId55"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r Zahalka" userId="f0e1f0bc-09ff-489c-93af-0273343cde0a" providerId="ADAL" clId="{D58AE038-CE81-5249-B39C-8D972E334B51}"/>
    <pc:docChg chg="modSld">
      <pc:chgData name="Petr Zahalka" userId="f0e1f0bc-09ff-489c-93af-0273343cde0a" providerId="ADAL" clId="{D58AE038-CE81-5249-B39C-8D972E334B51}" dt="2023-05-22T19:36:56.220" v="30" actId="20577"/>
      <pc:docMkLst>
        <pc:docMk/>
      </pc:docMkLst>
      <pc:sldChg chg="modSp mod">
        <pc:chgData name="Petr Zahalka" userId="f0e1f0bc-09ff-489c-93af-0273343cde0a" providerId="ADAL" clId="{D58AE038-CE81-5249-B39C-8D972E334B51}" dt="2023-05-22T19:36:56.220" v="30" actId="20577"/>
        <pc:sldMkLst>
          <pc:docMk/>
          <pc:sldMk cId="0" sldId="256"/>
        </pc:sldMkLst>
        <pc:spChg chg="mod">
          <ac:chgData name="Petr Zahalka" userId="f0e1f0bc-09ff-489c-93af-0273343cde0a" providerId="ADAL" clId="{D58AE038-CE81-5249-B39C-8D972E334B51}" dt="2023-05-22T19:36:56.220" v="30" actId="20577"/>
          <ac:spMkLst>
            <pc:docMk/>
            <pc:sldMk cId="0" sldId="256"/>
            <ac:spMk id="246" creationId="{00000000-0000-0000-0000-000000000000}"/>
          </ac:spMkLst>
        </pc:spChg>
      </pc:sldChg>
    </pc:docChg>
  </pc:docChgLst>
  <pc:docChgLst>
    <pc:chgData name="Zahalka, Petr" userId="f0e1f0bc-09ff-489c-93af-0273343cde0a" providerId="ADAL" clId="{51996DD5-1455-7244-8AEF-E24777D55FA2}"/>
    <pc:docChg chg="modSld">
      <pc:chgData name="Zahalka, Petr" userId="f0e1f0bc-09ff-489c-93af-0273343cde0a" providerId="ADAL" clId="{51996DD5-1455-7244-8AEF-E24777D55FA2}" dt="2023-05-23T04:03:23.311" v="0" actId="1036"/>
      <pc:docMkLst>
        <pc:docMk/>
      </pc:docMkLst>
      <pc:sldChg chg="modSp mod">
        <pc:chgData name="Zahalka, Petr" userId="f0e1f0bc-09ff-489c-93af-0273343cde0a" providerId="ADAL" clId="{51996DD5-1455-7244-8AEF-E24777D55FA2}" dt="2023-05-23T04:03:23.311" v="0" actId="1036"/>
        <pc:sldMkLst>
          <pc:docMk/>
          <pc:sldMk cId="0" sldId="271"/>
        </pc:sldMkLst>
        <pc:picChg chg="mod">
          <ac:chgData name="Zahalka, Petr" userId="f0e1f0bc-09ff-489c-93af-0273343cde0a" providerId="ADAL" clId="{51996DD5-1455-7244-8AEF-E24777D55FA2}" dt="2023-05-23T04:03:23.311" v="0" actId="1036"/>
          <ac:picMkLst>
            <pc:docMk/>
            <pc:sldMk cId="0" sldId="271"/>
            <ac:picMk id="70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530ecc30db_0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530ecc30db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 sz="1200">
                <a:solidFill>
                  <a:schemeClr val="dk1"/>
                </a:solidFill>
                <a:latin typeface="Calibri"/>
                <a:ea typeface="Calibri"/>
                <a:cs typeface="Calibri"/>
                <a:sym typeface="Calibri"/>
              </a:rPr>
              <a:t>Thank you for joining today’s presentation. I’m excited to provide you with an overview of Prisma Cloud’s Cloud Code Security capabilities, par of the industry’s most comprehensive Cloud Native Application Protection Platform, that delivers code security across the full application lifecycle.</a:t>
            </a:r>
            <a:endParaRPr/>
          </a:p>
        </p:txBody>
      </p:sp>
      <p:sp>
        <p:nvSpPr>
          <p:cNvPr id="242" name="Google Shape;242;g530ecc30db_0_3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09817302d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109817302d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We’ve seen a real evolution for companies who adopt DevSecOps with us. The number of alerts is reduced, remediation rates increase and the time to remediation decreases. Compliance audits are simplified and attack surfaces are minimized.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09bf251236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09bf251236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Customers choose us for five primary reasons.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fb13204497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fb1320449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have an industry leading coverage of infrastructure as code frameworks and package libraries. Today, we have over 500 policies for three cloud providers and Kubernetes, with more being added every week.</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09bf251236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109bf251236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integrate into most of the popular developer tools across the development lifecycle. These are not just basic integrations, they are designed to provide in-context feedback to developers that they will actually leverage.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fb1320449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fb1320449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automate security at scale. We provide visibility into misconfigurations and vulnerabilities right to the developer and security teams. We add in actionable feedback with fix suggestions and Smart Fixes sourced from previous secure coding behavior. And we provide guardrails to block insecure code from being deployed.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09817302d2_0_7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09817302d2_0_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We’ve build all of this on leading open source projects including Checkov, Yor and AirIAM. Checkov provides visibility into the posture of code and our platform takes that a step further by providing automated feedback as pull request comments and code based fix suggestions.</a:t>
            </a:r>
            <a:endParaRPr/>
          </a:p>
        </p:txBody>
      </p:sp>
      <p:sp>
        <p:nvSpPr>
          <p:cNvPr id="660" name="Google Shape;660;g109817302d2_0_7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109bf25123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109bf25123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results have been recognized by industry analysts. Forrester in their Total Economic Impact report found that we reduced the time addressing vulnerabilities by 60% and the time configuring policies by 80%. Furthermore, we were the only CNAPP recognized as a leader in the GigaOm Radar for Developer Security Tools.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18236f6d6c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18236f6d6c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efc0702b0b_1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efc0702b0b_1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efc0702b0b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efc0702b0b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09817302d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09817302d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More friction is introduced when you consider that developers are not security experts and cannot be expected to know all of the security and compliance requirements. When security feedback is provided, it is typically after developers have moved to their next project and without actionable guidance. Finally, the feedback developers get is often disjointed from their own linters to their runtime security.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f91a29ded4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f91a29ded4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efc0702b0b_3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efc0702b0b_3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b38434553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b3843455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0" name="Google Shape;770;g1b38434553b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109bf251236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109bf251236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efc0702b0b_3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efc0702b0b_3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122fc615d20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122fc615d20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efc0702b0b_2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efc0702b0b_2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efc0702b0b_3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efc0702b0b_3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efc0702b0b_3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efc0702b0b_3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efc0702b0b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efc0702b0b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f91a29ded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f91a29de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Furthermore, you can’t implicitly trust the code that developers create or that are in public registries. Open source templates and images drastically speed up the pace of development, but they are not without their flaws.</a:t>
            </a:r>
            <a:endParaRPr/>
          </a:p>
          <a:p>
            <a:pPr marL="0" lvl="0" indent="0" algn="l" rtl="0">
              <a:spcBef>
                <a:spcPts val="0"/>
              </a:spcBef>
              <a:spcAft>
                <a:spcPts val="0"/>
              </a:spcAft>
              <a:buNone/>
            </a:pPr>
            <a:endParaRPr/>
          </a:p>
          <a:p>
            <a:pPr marL="0" lvl="0" indent="0" algn="l" rtl="0">
              <a:spcBef>
                <a:spcPts val="0"/>
              </a:spcBef>
              <a:spcAft>
                <a:spcPts val="0"/>
              </a:spcAft>
              <a:buNone/>
            </a:pPr>
            <a:r>
              <a:rPr lang="en"/>
              <a:t>Our Unit 42 research team scanned popular open source registries, including Terraform, Artifact Hub, and Docker Hub and found that 64% of Terraform Modules had at least one high or critical misconfiguration, 99% of Helm charts contained at least one misconfiguration and 91% of container images had at least one critical or high severity vulnerability.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efc0702b0b_3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efc0702b0b_3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efc0702b0b_3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efc0702b0b_3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efc0702b0b_3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efc0702b0b_3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530ecc30db_0_3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530ecc30db_0_3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g530ecc30db_0_38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530ecc30db_0_2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530ecc30db_0_2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109bf251236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109bf251236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There’s not doubt that DevOps has taken the industry by force. It’s all over every industry publication. And the benefits are massive, including faster innovation and more reliable applications. The problem is only a few companies reach that level of performance.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efc0702b0b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efc0702b0b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combination of Bridgecrew and Prisma Cloud completes our vision for full lifecycle cloud security posture management. </a:t>
            </a:r>
            <a:endParaRPr/>
          </a:p>
          <a:p>
            <a:pPr marL="0" lvl="0" indent="0" algn="l" rtl="0">
              <a:spcBef>
                <a:spcPts val="0"/>
              </a:spcBef>
              <a:spcAft>
                <a:spcPts val="0"/>
              </a:spcAft>
              <a:buNone/>
            </a:pPr>
            <a:endParaRPr/>
          </a:p>
          <a:p>
            <a:pPr marL="0" lvl="0" indent="0" algn="l" rtl="0">
              <a:spcBef>
                <a:spcPts val="0"/>
              </a:spcBef>
              <a:spcAft>
                <a:spcPts val="0"/>
              </a:spcAft>
              <a:buNone/>
            </a:pPr>
            <a:r>
              <a:rPr lang="en"/>
              <a:t>Misconfigurations are caught in build time and runtime for layered protection. Feedback is given in the preferred format for each team - developers in their DevOps tools and security teams in Prisma Cloud. </a:t>
            </a:r>
            <a:endParaRPr/>
          </a:p>
          <a:p>
            <a:pPr marL="0" lvl="0" indent="0" algn="l" rtl="0">
              <a:spcBef>
                <a:spcPts val="0"/>
              </a:spcBef>
              <a:spcAft>
                <a:spcPts val="0"/>
              </a:spcAft>
              <a:buNone/>
            </a:pPr>
            <a:endParaRPr/>
          </a:p>
          <a:p>
            <a:pPr marL="0" lvl="0" indent="0" algn="l" rtl="0">
              <a:spcBef>
                <a:spcPts val="0"/>
              </a:spcBef>
              <a:spcAft>
                <a:spcPts val="0"/>
              </a:spcAft>
              <a:buNone/>
            </a:pPr>
            <a:r>
              <a:rPr lang="en"/>
              <a:t>This creates feedback in context for developers and frees up under staffed security teams to use Prisma Cloud to catch misconfigurations that slip through and for our other powerful capabilities, like compliance reporting, threat detection and runtime protection.</a:t>
            </a:r>
            <a:endParaRPr/>
          </a:p>
        </p:txBody>
      </p:sp>
      <p:sp>
        <p:nvSpPr>
          <p:cNvPr id="893" name="Google Shape;893;gefc0702b0b_0_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109817302d2_0_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109817302d2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efc0702b0b_1_1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 name="Google Shape;944;gefc0702b0b_1_1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5" name="Google Shape;945;gefc0702b0b_1_1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109817302d2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109817302d2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1a58deab3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1a58deab3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(Only show to Prisma Customers)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DevSecOps is the newest pillar of the Prisma Cloud’s Cloud Native Security Platform</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Recognition that a core piece of a complete cloud security solution is DevSecOps.</a:t>
            </a:r>
            <a:endParaRPr/>
          </a:p>
        </p:txBody>
      </p:sp>
      <p:sp>
        <p:nvSpPr>
          <p:cNvPr id="290" name="Google Shape;290;g11a58deab37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109bf251236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109bf251236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 want to get started with Cloud Code Security, there are a few options. You can start with visibility and policy-as-code using Checkov, or you can sign up for a 14-day trial of Bridgecrew, or you can jump to the full CNAPP capabilities of Prisma Cloud.</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efc0702b0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efc0702b0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09bf251236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09bf251236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problem starts with the level of complexity for cloud native applications. At each level of the stack, there is an opportunity to introduce a misconfiguration or vulnerability, exposing your organization to a breach. This is even more difficult to discern in code than in runtime environments.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efc0702b0b_3_6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efc0702b0b_3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issue is compounded when you look at how those resources are deployed. A single template can have multiple misconfigs and vulnerabilities, and that can deploy dozens of resources. Multiple that together and you get thousands of alerts at runtime. All of those alerts turn into Jira tickets for developers to handle weeks after they developed the code and without context.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09817302d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109817302d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solution is to provide a developer-friendly, policy-as-code engine. Through automation, developers receive actionable feedback in context. This has to be for their full stack and evolve with applications as they change frameworks.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f5243a2d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f5243a2d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result is secure repositories, leading to secure workloads and minimal security alerts. Without the negative feedback loop, security teams and developers are more productive and can work on higher level problems.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efc0702b0b_1_7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efc0702b0b_1_7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Prisma Cloud offers comprehensive code security. We provide image scanning for hosts, containers and serverless code. We secure most of the popular infrastructure as code frameworks. We secure dependencies in repositories and highlight secrets to prevent exposure. We block overly permissive IAM credentials in code and generate secure IAM templates in Terraform. Finally, we provide a graph visualization of all infrastructure as code, container images, and dependencies along with their posture to provide a tool to discuss attack surface.</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p:nvPr/>
        </p:nvSpPr>
        <p:spPr>
          <a:xfrm>
            <a:off x="-75" y="-6850"/>
            <a:ext cx="9144000" cy="5143500"/>
          </a:xfrm>
          <a:prstGeom prst="rect">
            <a:avLst/>
          </a:pr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p:nvPr/>
        </p:nvSpPr>
        <p:spPr>
          <a:xfrm>
            <a:off x="-11250" y="4096775"/>
            <a:ext cx="9159600" cy="104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txBox="1">
            <a:spLocks noGrp="1"/>
          </p:cNvSpPr>
          <p:nvPr>
            <p:ph type="ctrTitle"/>
          </p:nvPr>
        </p:nvSpPr>
        <p:spPr>
          <a:xfrm>
            <a:off x="311700" y="1339825"/>
            <a:ext cx="4647000" cy="13380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Clr>
                <a:srgbClr val="000000"/>
              </a:buClr>
              <a:buSzPts val="3600"/>
              <a:buNone/>
              <a:defRPr sz="3600">
                <a:solidFill>
                  <a:srgbClr val="000000"/>
                </a:solidFill>
              </a:defRPr>
            </a:lvl1pPr>
            <a:lvl2pPr lvl="1" rtl="0">
              <a:lnSpc>
                <a:spcPct val="90000"/>
              </a:lnSpc>
              <a:spcBef>
                <a:spcPts val="0"/>
              </a:spcBef>
              <a:spcAft>
                <a:spcPts val="0"/>
              </a:spcAft>
              <a:buSzPts val="3600"/>
              <a:buNone/>
              <a:defRPr sz="3600"/>
            </a:lvl2pPr>
            <a:lvl3pPr lvl="2" rtl="0">
              <a:lnSpc>
                <a:spcPct val="90000"/>
              </a:lnSpc>
              <a:spcBef>
                <a:spcPts val="0"/>
              </a:spcBef>
              <a:spcAft>
                <a:spcPts val="0"/>
              </a:spcAft>
              <a:buSzPts val="3600"/>
              <a:buNone/>
              <a:defRPr sz="3600"/>
            </a:lvl3pPr>
            <a:lvl4pPr lvl="3" rtl="0">
              <a:lnSpc>
                <a:spcPct val="90000"/>
              </a:lnSpc>
              <a:spcBef>
                <a:spcPts val="0"/>
              </a:spcBef>
              <a:spcAft>
                <a:spcPts val="0"/>
              </a:spcAft>
              <a:buSzPts val="3600"/>
              <a:buNone/>
              <a:defRPr sz="3600"/>
            </a:lvl4pPr>
            <a:lvl5pPr lvl="4" rtl="0">
              <a:lnSpc>
                <a:spcPct val="90000"/>
              </a:lnSpc>
              <a:spcBef>
                <a:spcPts val="0"/>
              </a:spcBef>
              <a:spcAft>
                <a:spcPts val="0"/>
              </a:spcAft>
              <a:buSzPts val="3600"/>
              <a:buNone/>
              <a:defRPr sz="3600"/>
            </a:lvl5pPr>
            <a:lvl6pPr lvl="5" rtl="0">
              <a:lnSpc>
                <a:spcPct val="90000"/>
              </a:lnSpc>
              <a:spcBef>
                <a:spcPts val="0"/>
              </a:spcBef>
              <a:spcAft>
                <a:spcPts val="0"/>
              </a:spcAft>
              <a:buSzPts val="3600"/>
              <a:buNone/>
              <a:defRPr sz="3600"/>
            </a:lvl6pPr>
            <a:lvl7pPr lvl="6" rtl="0">
              <a:lnSpc>
                <a:spcPct val="90000"/>
              </a:lnSpc>
              <a:spcBef>
                <a:spcPts val="0"/>
              </a:spcBef>
              <a:spcAft>
                <a:spcPts val="0"/>
              </a:spcAft>
              <a:buSzPts val="3600"/>
              <a:buNone/>
              <a:defRPr sz="3600"/>
            </a:lvl7pPr>
            <a:lvl8pPr lvl="7" rtl="0">
              <a:lnSpc>
                <a:spcPct val="90000"/>
              </a:lnSpc>
              <a:spcBef>
                <a:spcPts val="0"/>
              </a:spcBef>
              <a:spcAft>
                <a:spcPts val="0"/>
              </a:spcAft>
              <a:buSzPts val="3600"/>
              <a:buNone/>
              <a:defRPr sz="3600"/>
            </a:lvl8pPr>
            <a:lvl9pPr lvl="8" rtl="0">
              <a:lnSpc>
                <a:spcPct val="90000"/>
              </a:lnSpc>
              <a:spcBef>
                <a:spcPts val="0"/>
              </a:spcBef>
              <a:spcAft>
                <a:spcPts val="0"/>
              </a:spcAft>
              <a:buSzPts val="3600"/>
              <a:buNone/>
              <a:defRPr sz="3600"/>
            </a:lvl9pPr>
          </a:lstStyle>
          <a:p>
            <a:endParaRPr/>
          </a:p>
        </p:txBody>
      </p:sp>
      <p:sp>
        <p:nvSpPr>
          <p:cNvPr id="60" name="Google Shape;60;p14"/>
          <p:cNvSpPr txBox="1">
            <a:spLocks noGrp="1"/>
          </p:cNvSpPr>
          <p:nvPr>
            <p:ph type="subTitle" idx="1"/>
          </p:nvPr>
        </p:nvSpPr>
        <p:spPr>
          <a:xfrm>
            <a:off x="311700" y="2677900"/>
            <a:ext cx="4647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61" name="Google Shape;61;p14"/>
          <p:cNvPicPr preferRelativeResize="0"/>
          <p:nvPr/>
        </p:nvPicPr>
        <p:blipFill>
          <a:blip r:embed="rId2">
            <a:alphaModFix/>
          </a:blip>
          <a:stretch>
            <a:fillRect/>
          </a:stretch>
        </p:blipFill>
        <p:spPr>
          <a:xfrm>
            <a:off x="412875" y="360050"/>
            <a:ext cx="1497299" cy="273850"/>
          </a:xfrm>
          <a:prstGeom prst="rect">
            <a:avLst/>
          </a:prstGeom>
          <a:noFill/>
          <a:ln>
            <a:noFill/>
          </a:ln>
        </p:spPr>
      </p:pic>
      <p:pic>
        <p:nvPicPr>
          <p:cNvPr id="62" name="Google Shape;62;p14"/>
          <p:cNvPicPr preferRelativeResize="0"/>
          <p:nvPr/>
        </p:nvPicPr>
        <p:blipFill rotWithShape="1">
          <a:blip r:embed="rId3">
            <a:alphaModFix/>
          </a:blip>
          <a:srcRect r="26470"/>
          <a:stretch/>
        </p:blipFill>
        <p:spPr>
          <a:xfrm>
            <a:off x="4220205" y="1197858"/>
            <a:ext cx="4928233" cy="2414621"/>
          </a:xfrm>
          <a:prstGeom prst="rect">
            <a:avLst/>
          </a:prstGeom>
          <a:noFill/>
          <a:ln>
            <a:noFill/>
          </a:ln>
        </p:spPr>
      </p:pic>
      <p:sp>
        <p:nvSpPr>
          <p:cNvPr id="63" name="Google Shape;63;p14"/>
          <p:cNvSpPr txBox="1">
            <a:spLocks noGrp="1"/>
          </p:cNvSpPr>
          <p:nvPr>
            <p:ph type="subTitle" idx="2"/>
          </p:nvPr>
        </p:nvSpPr>
        <p:spPr>
          <a:xfrm>
            <a:off x="412875" y="4096775"/>
            <a:ext cx="3554700" cy="1095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b="1">
                <a:solidFill>
                  <a:srgbClr val="FFFFFF"/>
                </a:solidFill>
              </a:defRPr>
            </a:lvl1pPr>
            <a:lvl2pPr lvl="1" rtl="0">
              <a:spcBef>
                <a:spcPts val="1400"/>
              </a:spcBef>
              <a:spcAft>
                <a:spcPts val="0"/>
              </a:spcAft>
              <a:buNone/>
              <a:defRPr sz="1000" b="1">
                <a:solidFill>
                  <a:srgbClr val="FFFFFF"/>
                </a:solidFill>
              </a:defRPr>
            </a:lvl2pPr>
            <a:lvl3pPr lvl="2" rtl="0">
              <a:spcBef>
                <a:spcPts val="1400"/>
              </a:spcBef>
              <a:spcAft>
                <a:spcPts val="0"/>
              </a:spcAft>
              <a:buNone/>
              <a:defRPr sz="1000" b="1">
                <a:solidFill>
                  <a:srgbClr val="FFFFFF"/>
                </a:solidFill>
              </a:defRPr>
            </a:lvl3pPr>
            <a:lvl4pPr lvl="3" rtl="0">
              <a:spcBef>
                <a:spcPts val="1400"/>
              </a:spcBef>
              <a:spcAft>
                <a:spcPts val="0"/>
              </a:spcAft>
              <a:buNone/>
              <a:defRPr sz="1000" b="1">
                <a:solidFill>
                  <a:srgbClr val="FFFFFF"/>
                </a:solidFill>
              </a:defRPr>
            </a:lvl4pPr>
            <a:lvl5pPr lvl="4" rtl="0">
              <a:spcBef>
                <a:spcPts val="1400"/>
              </a:spcBef>
              <a:spcAft>
                <a:spcPts val="0"/>
              </a:spcAft>
              <a:buNone/>
              <a:defRPr sz="1000" b="1">
                <a:solidFill>
                  <a:srgbClr val="FFFFFF"/>
                </a:solidFill>
              </a:defRPr>
            </a:lvl5pPr>
            <a:lvl6pPr lvl="5" rtl="0">
              <a:spcBef>
                <a:spcPts val="1400"/>
              </a:spcBef>
              <a:spcAft>
                <a:spcPts val="0"/>
              </a:spcAft>
              <a:buNone/>
              <a:defRPr sz="1000" b="1">
                <a:solidFill>
                  <a:srgbClr val="FFFFFF"/>
                </a:solidFill>
              </a:defRPr>
            </a:lvl6pPr>
            <a:lvl7pPr lvl="6" rtl="0">
              <a:spcBef>
                <a:spcPts val="1400"/>
              </a:spcBef>
              <a:spcAft>
                <a:spcPts val="0"/>
              </a:spcAft>
              <a:buNone/>
              <a:defRPr sz="1000" b="1">
                <a:solidFill>
                  <a:srgbClr val="FFFFFF"/>
                </a:solidFill>
              </a:defRPr>
            </a:lvl7pPr>
            <a:lvl8pPr lvl="7" rtl="0">
              <a:spcBef>
                <a:spcPts val="1400"/>
              </a:spcBef>
              <a:spcAft>
                <a:spcPts val="0"/>
              </a:spcAft>
              <a:buNone/>
              <a:defRPr sz="1000" b="1">
                <a:solidFill>
                  <a:srgbClr val="FFFFFF"/>
                </a:solidFill>
              </a:defRPr>
            </a:lvl8pPr>
            <a:lvl9pPr lvl="8" rtl="0">
              <a:spcBef>
                <a:spcPts val="1400"/>
              </a:spcBef>
              <a:spcAft>
                <a:spcPts val="1400"/>
              </a:spcAft>
              <a:buNone/>
              <a:defRPr sz="1000" b="1">
                <a:solidFill>
                  <a:srgbClr val="FFFFFF"/>
                </a:solidFill>
              </a:defRPr>
            </a:lvl9pPr>
          </a:lstStyle>
          <a:p>
            <a:endParaRPr/>
          </a:p>
        </p:txBody>
      </p:sp>
      <p:sp>
        <p:nvSpPr>
          <p:cNvPr id="64" name="Google Shape;64;p14"/>
          <p:cNvSpPr txBox="1">
            <a:spLocks noGrp="1"/>
          </p:cNvSpPr>
          <p:nvPr>
            <p:ph type="subTitle" idx="3"/>
          </p:nvPr>
        </p:nvSpPr>
        <p:spPr>
          <a:xfrm>
            <a:off x="5477650" y="4096775"/>
            <a:ext cx="3554700" cy="1095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000" b="1">
                <a:solidFill>
                  <a:srgbClr val="FFFFFF"/>
                </a:solidFill>
              </a:defRPr>
            </a:lvl1pPr>
            <a:lvl2pPr lvl="1" algn="r" rtl="0">
              <a:spcBef>
                <a:spcPts val="1400"/>
              </a:spcBef>
              <a:spcAft>
                <a:spcPts val="0"/>
              </a:spcAft>
              <a:buNone/>
              <a:defRPr sz="1000" b="1">
                <a:solidFill>
                  <a:srgbClr val="FFFFFF"/>
                </a:solidFill>
              </a:defRPr>
            </a:lvl2pPr>
            <a:lvl3pPr lvl="2" algn="r" rtl="0">
              <a:spcBef>
                <a:spcPts val="1400"/>
              </a:spcBef>
              <a:spcAft>
                <a:spcPts val="0"/>
              </a:spcAft>
              <a:buNone/>
              <a:defRPr sz="1000" b="1">
                <a:solidFill>
                  <a:srgbClr val="FFFFFF"/>
                </a:solidFill>
              </a:defRPr>
            </a:lvl3pPr>
            <a:lvl4pPr lvl="3" algn="r" rtl="0">
              <a:spcBef>
                <a:spcPts val="1400"/>
              </a:spcBef>
              <a:spcAft>
                <a:spcPts val="0"/>
              </a:spcAft>
              <a:buNone/>
              <a:defRPr sz="1000" b="1">
                <a:solidFill>
                  <a:srgbClr val="FFFFFF"/>
                </a:solidFill>
              </a:defRPr>
            </a:lvl4pPr>
            <a:lvl5pPr lvl="4" algn="r" rtl="0">
              <a:spcBef>
                <a:spcPts val="1400"/>
              </a:spcBef>
              <a:spcAft>
                <a:spcPts val="0"/>
              </a:spcAft>
              <a:buNone/>
              <a:defRPr sz="1000" b="1">
                <a:solidFill>
                  <a:srgbClr val="FFFFFF"/>
                </a:solidFill>
              </a:defRPr>
            </a:lvl5pPr>
            <a:lvl6pPr lvl="5" algn="r" rtl="0">
              <a:spcBef>
                <a:spcPts val="1400"/>
              </a:spcBef>
              <a:spcAft>
                <a:spcPts val="0"/>
              </a:spcAft>
              <a:buNone/>
              <a:defRPr sz="1000" b="1">
                <a:solidFill>
                  <a:srgbClr val="FFFFFF"/>
                </a:solidFill>
              </a:defRPr>
            </a:lvl6pPr>
            <a:lvl7pPr lvl="6" algn="r" rtl="0">
              <a:spcBef>
                <a:spcPts val="1400"/>
              </a:spcBef>
              <a:spcAft>
                <a:spcPts val="0"/>
              </a:spcAft>
              <a:buNone/>
              <a:defRPr sz="1000" b="1">
                <a:solidFill>
                  <a:srgbClr val="FFFFFF"/>
                </a:solidFill>
              </a:defRPr>
            </a:lvl7pPr>
            <a:lvl8pPr lvl="7" algn="r" rtl="0">
              <a:spcBef>
                <a:spcPts val="1400"/>
              </a:spcBef>
              <a:spcAft>
                <a:spcPts val="0"/>
              </a:spcAft>
              <a:buNone/>
              <a:defRPr sz="1000" b="1">
                <a:solidFill>
                  <a:srgbClr val="FFFFFF"/>
                </a:solidFill>
              </a:defRPr>
            </a:lvl8pPr>
            <a:lvl9pPr lvl="8" algn="r" rtl="0">
              <a:spcBef>
                <a:spcPts val="1400"/>
              </a:spcBef>
              <a:spcAft>
                <a:spcPts val="1400"/>
              </a:spcAft>
              <a:buNone/>
              <a:defRPr sz="1000" b="1">
                <a:solidFill>
                  <a:srgbClr val="FFFFFF"/>
                </a:solidFill>
              </a:defRPr>
            </a:lvl9pPr>
          </a:lstStyle>
          <a:p>
            <a:endParaRPr/>
          </a:p>
        </p:txBody>
      </p:sp>
    </p:spTree>
  </p:cSld>
  <p:clrMapOvr>
    <a:masterClrMapping/>
  </p:clrMapOvr>
  <p:extLst>
    <p:ext uri="{DCECCB84-F9BA-43D5-87BE-67443E8EF086}">
      <p15:sldGuideLst xmlns:p15="http://schemas.microsoft.com/office/powerpoint/2012/main">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Column Content" type="twoColTx">
  <p:cSld name="TITLE_AND_TWO_COLUMNS">
    <p:spTree>
      <p:nvGrpSpPr>
        <p:cNvPr id="1" name="Shape 119"/>
        <p:cNvGrpSpPr/>
        <p:nvPr/>
      </p:nvGrpSpPr>
      <p:grpSpPr>
        <a:xfrm>
          <a:off x="0" y="0"/>
          <a:ext cx="0" cy="0"/>
          <a:chOff x="0" y="0"/>
          <a:chExt cx="0" cy="0"/>
        </a:xfrm>
      </p:grpSpPr>
      <p:sp>
        <p:nvSpPr>
          <p:cNvPr id="120" name="Google Shape;120;p23"/>
          <p:cNvSpPr txBox="1">
            <a:spLocks noGrp="1"/>
          </p:cNvSpPr>
          <p:nvPr>
            <p:ph type="body" idx="1"/>
          </p:nvPr>
        </p:nvSpPr>
        <p:spPr>
          <a:xfrm>
            <a:off x="4832400" y="777240"/>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04800" rtl="0">
              <a:spcBef>
                <a:spcPts val="1400"/>
              </a:spcBef>
              <a:spcAft>
                <a:spcPts val="0"/>
              </a:spcAft>
              <a:buSzPts val="1200"/>
              <a:buChar char="○"/>
              <a:defRPr sz="1200"/>
            </a:lvl2pPr>
            <a:lvl3pPr marL="1371600" lvl="2" indent="-292100" rtl="0">
              <a:spcBef>
                <a:spcPts val="1200"/>
              </a:spcBef>
              <a:spcAft>
                <a:spcPts val="0"/>
              </a:spcAft>
              <a:buSzPts val="1000"/>
              <a:buChar char="■"/>
              <a:defRPr/>
            </a:lvl3pPr>
            <a:lvl4pPr marL="1828800" lvl="3" indent="-292100" rtl="0">
              <a:spcBef>
                <a:spcPts val="1000"/>
              </a:spcBef>
              <a:spcAft>
                <a:spcPts val="0"/>
              </a:spcAft>
              <a:buSzPts val="1000"/>
              <a:buChar char="●"/>
              <a:defRPr/>
            </a:lvl4pPr>
            <a:lvl5pPr marL="2286000" lvl="4" indent="-292100" rtl="0">
              <a:spcBef>
                <a:spcPts val="800"/>
              </a:spcBef>
              <a:spcAft>
                <a:spcPts val="0"/>
              </a:spcAft>
              <a:buSzPts val="1000"/>
              <a:buChar char="○"/>
              <a:defRPr/>
            </a:lvl5pPr>
            <a:lvl6pPr marL="2743200" lvl="5" indent="-292100" rtl="0">
              <a:spcBef>
                <a:spcPts val="600"/>
              </a:spcBef>
              <a:spcAft>
                <a:spcPts val="0"/>
              </a:spcAft>
              <a:buSzPts val="1000"/>
              <a:buChar char="■"/>
              <a:defRPr/>
            </a:lvl6pPr>
            <a:lvl7pPr marL="3200400" lvl="6" indent="-292100" rtl="0">
              <a:spcBef>
                <a:spcPts val="400"/>
              </a:spcBef>
              <a:spcAft>
                <a:spcPts val="0"/>
              </a:spcAft>
              <a:buSzPts val="1000"/>
              <a:buChar char="●"/>
              <a:defRPr/>
            </a:lvl7pPr>
            <a:lvl8pPr marL="3657600" lvl="7" indent="-292100" rtl="0">
              <a:spcBef>
                <a:spcPts val="400"/>
              </a:spcBef>
              <a:spcAft>
                <a:spcPts val="0"/>
              </a:spcAft>
              <a:buSzPts val="1000"/>
              <a:buChar char="○"/>
              <a:defRPr/>
            </a:lvl8pPr>
            <a:lvl9pPr marL="4114800" lvl="8" indent="-292100" rtl="0">
              <a:spcBef>
                <a:spcPts val="400"/>
              </a:spcBef>
              <a:spcAft>
                <a:spcPts val="400"/>
              </a:spcAft>
              <a:buSzPts val="1000"/>
              <a:buChar char="■"/>
              <a:defRPr/>
            </a:lvl9pPr>
          </a:lstStyle>
          <a:p>
            <a:endParaRPr/>
          </a:p>
        </p:txBody>
      </p:sp>
      <p:sp>
        <p:nvSpPr>
          <p:cNvPr id="121" name="Google Shape;121;p23"/>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22" name="Google Shape;122;p23"/>
          <p:cNvSpPr txBox="1">
            <a:spLocks noGrp="1"/>
          </p:cNvSpPr>
          <p:nvPr>
            <p:ph type="body" idx="2"/>
          </p:nvPr>
        </p:nvSpPr>
        <p:spPr>
          <a:xfrm>
            <a:off x="311700" y="777240"/>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04800" rtl="0">
              <a:spcBef>
                <a:spcPts val="1400"/>
              </a:spcBef>
              <a:spcAft>
                <a:spcPts val="0"/>
              </a:spcAft>
              <a:buSzPts val="1200"/>
              <a:buChar char="○"/>
              <a:defRPr sz="1200"/>
            </a:lvl2pPr>
            <a:lvl3pPr marL="1371600" lvl="2" indent="-292100" rtl="0">
              <a:spcBef>
                <a:spcPts val="1200"/>
              </a:spcBef>
              <a:spcAft>
                <a:spcPts val="0"/>
              </a:spcAft>
              <a:buSzPts val="1000"/>
              <a:buChar char="■"/>
              <a:defRPr/>
            </a:lvl3pPr>
            <a:lvl4pPr marL="1828800" lvl="3" indent="-292100" rtl="0">
              <a:spcBef>
                <a:spcPts val="1000"/>
              </a:spcBef>
              <a:spcAft>
                <a:spcPts val="0"/>
              </a:spcAft>
              <a:buSzPts val="1000"/>
              <a:buChar char="●"/>
              <a:defRPr/>
            </a:lvl4pPr>
            <a:lvl5pPr marL="2286000" lvl="4" indent="-292100" rtl="0">
              <a:spcBef>
                <a:spcPts val="800"/>
              </a:spcBef>
              <a:spcAft>
                <a:spcPts val="0"/>
              </a:spcAft>
              <a:buSzPts val="1000"/>
              <a:buChar char="○"/>
              <a:defRPr/>
            </a:lvl5pPr>
            <a:lvl6pPr marL="2743200" lvl="5" indent="-292100" rtl="0">
              <a:spcBef>
                <a:spcPts val="600"/>
              </a:spcBef>
              <a:spcAft>
                <a:spcPts val="0"/>
              </a:spcAft>
              <a:buSzPts val="1000"/>
              <a:buChar char="■"/>
              <a:defRPr/>
            </a:lvl6pPr>
            <a:lvl7pPr marL="3200400" lvl="6" indent="-292100" rtl="0">
              <a:spcBef>
                <a:spcPts val="400"/>
              </a:spcBef>
              <a:spcAft>
                <a:spcPts val="0"/>
              </a:spcAft>
              <a:buSzPts val="1000"/>
              <a:buChar char="●"/>
              <a:defRPr/>
            </a:lvl7pPr>
            <a:lvl8pPr marL="3657600" lvl="7" indent="-292100" rtl="0">
              <a:spcBef>
                <a:spcPts val="400"/>
              </a:spcBef>
              <a:spcAft>
                <a:spcPts val="0"/>
              </a:spcAft>
              <a:buSzPts val="1000"/>
              <a:buChar char="○"/>
              <a:defRPr/>
            </a:lvl8pPr>
            <a:lvl9pPr marL="4114800" lvl="8" indent="-292100" rtl="0">
              <a:spcBef>
                <a:spcPts val="400"/>
              </a:spcBef>
              <a:spcAft>
                <a:spcPts val="400"/>
              </a:spcAft>
              <a:buSzPts val="1000"/>
              <a:buChar char="■"/>
              <a:defRPr/>
            </a:lvl9pPr>
          </a:lstStyle>
          <a:p>
            <a:endParaRPr/>
          </a:p>
        </p:txBody>
      </p:sp>
      <p:sp>
        <p:nvSpPr>
          <p:cNvPr id="123" name="Google Shape;123;p23"/>
          <p:cNvSpPr txBox="1">
            <a:spLocks noGrp="1"/>
          </p:cNvSpPr>
          <p:nvPr>
            <p:ph type="sldNum" idx="12"/>
          </p:nvPr>
        </p:nvSpPr>
        <p:spPr>
          <a:xfrm>
            <a:off x="311700" y="4872025"/>
            <a:ext cx="2363400" cy="271500"/>
          </a:xfrm>
          <a:prstGeom prst="rect">
            <a:avLst/>
          </a:prstGeom>
        </p:spPr>
        <p:txBody>
          <a:bodyPr spcFirstLastPara="1" wrap="square" lIns="91425" tIns="91425" rIns="91425" bIns="91425" anchor="ctr" anchorCtr="0">
            <a:noAutofit/>
          </a:bodyPr>
          <a:lstStyle>
            <a:lvl1pPr lvl="0" algn="r" rtl="0">
              <a:buNone/>
              <a:defRPr sz="600" b="1">
                <a:solidFill>
                  <a:srgbClr val="FFFFFF"/>
                </a:solidFill>
                <a:latin typeface="Montserrat"/>
                <a:ea typeface="Montserrat"/>
                <a:cs typeface="Montserrat"/>
                <a:sym typeface="Montserrat"/>
              </a:defRPr>
            </a:lvl1pPr>
            <a:lvl2pPr lvl="1" algn="r" rtl="0">
              <a:buNone/>
              <a:defRPr sz="600" b="1">
                <a:solidFill>
                  <a:srgbClr val="FFFFFF"/>
                </a:solidFill>
                <a:latin typeface="Montserrat"/>
                <a:ea typeface="Montserrat"/>
                <a:cs typeface="Montserrat"/>
                <a:sym typeface="Montserrat"/>
              </a:defRPr>
            </a:lvl2pPr>
            <a:lvl3pPr lvl="2" algn="r" rtl="0">
              <a:buNone/>
              <a:defRPr sz="600" b="1">
                <a:solidFill>
                  <a:srgbClr val="FFFFFF"/>
                </a:solidFill>
                <a:latin typeface="Montserrat"/>
                <a:ea typeface="Montserrat"/>
                <a:cs typeface="Montserrat"/>
                <a:sym typeface="Montserrat"/>
              </a:defRPr>
            </a:lvl3pPr>
            <a:lvl4pPr lvl="3" algn="r" rtl="0">
              <a:buNone/>
              <a:defRPr sz="600" b="1">
                <a:solidFill>
                  <a:srgbClr val="FFFFFF"/>
                </a:solidFill>
                <a:latin typeface="Montserrat"/>
                <a:ea typeface="Montserrat"/>
                <a:cs typeface="Montserrat"/>
                <a:sym typeface="Montserrat"/>
              </a:defRPr>
            </a:lvl4pPr>
            <a:lvl5pPr lvl="4" algn="r" rtl="0">
              <a:buNone/>
              <a:defRPr sz="600" b="1">
                <a:solidFill>
                  <a:srgbClr val="FFFFFF"/>
                </a:solidFill>
                <a:latin typeface="Montserrat"/>
                <a:ea typeface="Montserrat"/>
                <a:cs typeface="Montserrat"/>
                <a:sym typeface="Montserrat"/>
              </a:defRPr>
            </a:lvl5pPr>
            <a:lvl6pPr lvl="5" algn="r" rtl="0">
              <a:buNone/>
              <a:defRPr sz="600" b="1">
                <a:solidFill>
                  <a:srgbClr val="FFFFFF"/>
                </a:solidFill>
                <a:latin typeface="Montserrat"/>
                <a:ea typeface="Montserrat"/>
                <a:cs typeface="Montserrat"/>
                <a:sym typeface="Montserrat"/>
              </a:defRPr>
            </a:lvl6pPr>
            <a:lvl7pPr lvl="6" algn="r" rtl="0">
              <a:buNone/>
              <a:defRPr sz="600" b="1">
                <a:solidFill>
                  <a:srgbClr val="FFFFFF"/>
                </a:solidFill>
                <a:latin typeface="Montserrat"/>
                <a:ea typeface="Montserrat"/>
                <a:cs typeface="Montserrat"/>
                <a:sym typeface="Montserrat"/>
              </a:defRPr>
            </a:lvl7pPr>
            <a:lvl8pPr lvl="7" algn="r" rtl="0">
              <a:buNone/>
              <a:defRPr sz="600" b="1">
                <a:solidFill>
                  <a:srgbClr val="FFFFFF"/>
                </a:solidFill>
                <a:latin typeface="Montserrat"/>
                <a:ea typeface="Montserrat"/>
                <a:cs typeface="Montserrat"/>
                <a:sym typeface="Montserrat"/>
              </a:defRPr>
            </a:lvl8pPr>
            <a:lvl9pPr lvl="8" algn="r" rtl="0">
              <a:buNone/>
              <a:defRPr sz="600" b="1">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r>
              <a:rPr lang="en"/>
              <a:t>  |  </a:t>
            </a:r>
            <a:r>
              <a:rPr lang="en" b="0"/>
              <a:t>© 2021 Palo Alto Networks, Inc. All rights reserved.</a:t>
            </a:r>
            <a:endParaRPr b="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ree-Column Content">
  <p:cSld name="ONE_COLUMN_TEXT">
    <p:spTree>
      <p:nvGrpSpPr>
        <p:cNvPr id="1" name="Shape 124"/>
        <p:cNvGrpSpPr/>
        <p:nvPr/>
      </p:nvGrpSpPr>
      <p:grpSpPr>
        <a:xfrm>
          <a:off x="0" y="0"/>
          <a:ext cx="0" cy="0"/>
          <a:chOff x="0" y="0"/>
          <a:chExt cx="0" cy="0"/>
        </a:xfrm>
      </p:grpSpPr>
      <p:sp>
        <p:nvSpPr>
          <p:cNvPr id="125" name="Google Shape;125;p24"/>
          <p:cNvSpPr txBox="1">
            <a:spLocks noGrp="1"/>
          </p:cNvSpPr>
          <p:nvPr>
            <p:ph type="body" idx="1"/>
          </p:nvPr>
        </p:nvSpPr>
        <p:spPr>
          <a:xfrm>
            <a:off x="311700" y="777240"/>
            <a:ext cx="2808000" cy="3179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04800" rtl="0">
              <a:spcBef>
                <a:spcPts val="1400"/>
              </a:spcBef>
              <a:spcAft>
                <a:spcPts val="0"/>
              </a:spcAft>
              <a:buSzPts val="1200"/>
              <a:buChar char="○"/>
              <a:defRPr sz="1200"/>
            </a:lvl2pPr>
            <a:lvl3pPr marL="1371600" lvl="2" indent="-292100" rtl="0">
              <a:spcBef>
                <a:spcPts val="1200"/>
              </a:spcBef>
              <a:spcAft>
                <a:spcPts val="0"/>
              </a:spcAft>
              <a:buSzPts val="1000"/>
              <a:buChar char="■"/>
              <a:defRPr/>
            </a:lvl3pPr>
            <a:lvl4pPr marL="1828800" lvl="3" indent="-292100" rtl="0">
              <a:spcBef>
                <a:spcPts val="1000"/>
              </a:spcBef>
              <a:spcAft>
                <a:spcPts val="0"/>
              </a:spcAft>
              <a:buSzPts val="1000"/>
              <a:buChar char="●"/>
              <a:defRPr/>
            </a:lvl4pPr>
            <a:lvl5pPr marL="2286000" lvl="4" indent="-292100" rtl="0">
              <a:spcBef>
                <a:spcPts val="800"/>
              </a:spcBef>
              <a:spcAft>
                <a:spcPts val="0"/>
              </a:spcAft>
              <a:buSzPts val="1000"/>
              <a:buChar char="○"/>
              <a:defRPr/>
            </a:lvl5pPr>
            <a:lvl6pPr marL="2743200" lvl="5" indent="-292100" rtl="0">
              <a:spcBef>
                <a:spcPts val="600"/>
              </a:spcBef>
              <a:spcAft>
                <a:spcPts val="0"/>
              </a:spcAft>
              <a:buSzPts val="1000"/>
              <a:buChar char="■"/>
              <a:defRPr/>
            </a:lvl6pPr>
            <a:lvl7pPr marL="3200400" lvl="6" indent="-292100" rtl="0">
              <a:spcBef>
                <a:spcPts val="400"/>
              </a:spcBef>
              <a:spcAft>
                <a:spcPts val="0"/>
              </a:spcAft>
              <a:buSzPts val="1000"/>
              <a:buChar char="●"/>
              <a:defRPr/>
            </a:lvl7pPr>
            <a:lvl8pPr marL="3657600" lvl="7" indent="-292100" rtl="0">
              <a:spcBef>
                <a:spcPts val="400"/>
              </a:spcBef>
              <a:spcAft>
                <a:spcPts val="0"/>
              </a:spcAft>
              <a:buSzPts val="1000"/>
              <a:buChar char="○"/>
              <a:defRPr/>
            </a:lvl8pPr>
            <a:lvl9pPr marL="4114800" lvl="8" indent="-292100" rtl="0">
              <a:spcBef>
                <a:spcPts val="400"/>
              </a:spcBef>
              <a:spcAft>
                <a:spcPts val="400"/>
              </a:spcAft>
              <a:buSzPts val="1000"/>
              <a:buChar char="■"/>
              <a:defRPr/>
            </a:lvl9pPr>
          </a:lstStyle>
          <a:p>
            <a:endParaRPr/>
          </a:p>
        </p:txBody>
      </p:sp>
      <p:sp>
        <p:nvSpPr>
          <p:cNvPr id="126" name="Google Shape;126;p24"/>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27" name="Google Shape;127;p24"/>
          <p:cNvSpPr txBox="1">
            <a:spLocks noGrp="1"/>
          </p:cNvSpPr>
          <p:nvPr>
            <p:ph type="body" idx="2"/>
          </p:nvPr>
        </p:nvSpPr>
        <p:spPr>
          <a:xfrm>
            <a:off x="3168000" y="777240"/>
            <a:ext cx="2808000" cy="3179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04800" rtl="0">
              <a:spcBef>
                <a:spcPts val="1400"/>
              </a:spcBef>
              <a:spcAft>
                <a:spcPts val="0"/>
              </a:spcAft>
              <a:buSzPts val="1200"/>
              <a:buChar char="○"/>
              <a:defRPr sz="1200"/>
            </a:lvl2pPr>
            <a:lvl3pPr marL="1371600" lvl="2" indent="-292100" rtl="0">
              <a:spcBef>
                <a:spcPts val="1200"/>
              </a:spcBef>
              <a:spcAft>
                <a:spcPts val="0"/>
              </a:spcAft>
              <a:buSzPts val="1000"/>
              <a:buChar char="■"/>
              <a:defRPr/>
            </a:lvl3pPr>
            <a:lvl4pPr marL="1828800" lvl="3" indent="-292100" rtl="0">
              <a:spcBef>
                <a:spcPts val="1000"/>
              </a:spcBef>
              <a:spcAft>
                <a:spcPts val="0"/>
              </a:spcAft>
              <a:buSzPts val="1000"/>
              <a:buChar char="●"/>
              <a:defRPr/>
            </a:lvl4pPr>
            <a:lvl5pPr marL="2286000" lvl="4" indent="-292100" rtl="0">
              <a:spcBef>
                <a:spcPts val="800"/>
              </a:spcBef>
              <a:spcAft>
                <a:spcPts val="0"/>
              </a:spcAft>
              <a:buSzPts val="1000"/>
              <a:buChar char="○"/>
              <a:defRPr/>
            </a:lvl5pPr>
            <a:lvl6pPr marL="2743200" lvl="5" indent="-292100" rtl="0">
              <a:spcBef>
                <a:spcPts val="600"/>
              </a:spcBef>
              <a:spcAft>
                <a:spcPts val="0"/>
              </a:spcAft>
              <a:buSzPts val="1000"/>
              <a:buChar char="■"/>
              <a:defRPr/>
            </a:lvl6pPr>
            <a:lvl7pPr marL="3200400" lvl="6" indent="-292100" rtl="0">
              <a:spcBef>
                <a:spcPts val="400"/>
              </a:spcBef>
              <a:spcAft>
                <a:spcPts val="0"/>
              </a:spcAft>
              <a:buSzPts val="1000"/>
              <a:buChar char="●"/>
              <a:defRPr/>
            </a:lvl7pPr>
            <a:lvl8pPr marL="3657600" lvl="7" indent="-292100" rtl="0">
              <a:spcBef>
                <a:spcPts val="400"/>
              </a:spcBef>
              <a:spcAft>
                <a:spcPts val="0"/>
              </a:spcAft>
              <a:buSzPts val="1000"/>
              <a:buChar char="○"/>
              <a:defRPr/>
            </a:lvl8pPr>
            <a:lvl9pPr marL="4114800" lvl="8" indent="-292100" rtl="0">
              <a:spcBef>
                <a:spcPts val="400"/>
              </a:spcBef>
              <a:spcAft>
                <a:spcPts val="400"/>
              </a:spcAft>
              <a:buSzPts val="1000"/>
              <a:buChar char="■"/>
              <a:defRPr/>
            </a:lvl9pPr>
          </a:lstStyle>
          <a:p>
            <a:endParaRPr/>
          </a:p>
        </p:txBody>
      </p:sp>
      <p:sp>
        <p:nvSpPr>
          <p:cNvPr id="128" name="Google Shape;128;p24"/>
          <p:cNvSpPr txBox="1">
            <a:spLocks noGrp="1"/>
          </p:cNvSpPr>
          <p:nvPr>
            <p:ph type="body" idx="3"/>
          </p:nvPr>
        </p:nvSpPr>
        <p:spPr>
          <a:xfrm>
            <a:off x="6024300" y="777240"/>
            <a:ext cx="2808000" cy="3179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04800" rtl="0">
              <a:spcBef>
                <a:spcPts val="1400"/>
              </a:spcBef>
              <a:spcAft>
                <a:spcPts val="0"/>
              </a:spcAft>
              <a:buSzPts val="1200"/>
              <a:buChar char="○"/>
              <a:defRPr sz="1200"/>
            </a:lvl2pPr>
            <a:lvl3pPr marL="1371600" lvl="2" indent="-292100" rtl="0">
              <a:spcBef>
                <a:spcPts val="1200"/>
              </a:spcBef>
              <a:spcAft>
                <a:spcPts val="0"/>
              </a:spcAft>
              <a:buSzPts val="1000"/>
              <a:buChar char="■"/>
              <a:defRPr/>
            </a:lvl3pPr>
            <a:lvl4pPr marL="1828800" lvl="3" indent="-292100" rtl="0">
              <a:spcBef>
                <a:spcPts val="1000"/>
              </a:spcBef>
              <a:spcAft>
                <a:spcPts val="0"/>
              </a:spcAft>
              <a:buSzPts val="1000"/>
              <a:buChar char="●"/>
              <a:defRPr/>
            </a:lvl4pPr>
            <a:lvl5pPr marL="2286000" lvl="4" indent="-292100" rtl="0">
              <a:spcBef>
                <a:spcPts val="800"/>
              </a:spcBef>
              <a:spcAft>
                <a:spcPts val="0"/>
              </a:spcAft>
              <a:buSzPts val="1000"/>
              <a:buChar char="○"/>
              <a:defRPr/>
            </a:lvl5pPr>
            <a:lvl6pPr marL="2743200" lvl="5" indent="-292100" rtl="0">
              <a:spcBef>
                <a:spcPts val="600"/>
              </a:spcBef>
              <a:spcAft>
                <a:spcPts val="0"/>
              </a:spcAft>
              <a:buSzPts val="1000"/>
              <a:buChar char="■"/>
              <a:defRPr/>
            </a:lvl6pPr>
            <a:lvl7pPr marL="3200400" lvl="6" indent="-292100" rtl="0">
              <a:spcBef>
                <a:spcPts val="400"/>
              </a:spcBef>
              <a:spcAft>
                <a:spcPts val="0"/>
              </a:spcAft>
              <a:buSzPts val="1000"/>
              <a:buChar char="●"/>
              <a:defRPr/>
            </a:lvl7pPr>
            <a:lvl8pPr marL="3657600" lvl="7" indent="-292100" rtl="0">
              <a:spcBef>
                <a:spcPts val="400"/>
              </a:spcBef>
              <a:spcAft>
                <a:spcPts val="0"/>
              </a:spcAft>
              <a:buSzPts val="1000"/>
              <a:buChar char="○"/>
              <a:defRPr/>
            </a:lvl8pPr>
            <a:lvl9pPr marL="4114800" lvl="8" indent="-292100" rtl="0">
              <a:spcBef>
                <a:spcPts val="400"/>
              </a:spcBef>
              <a:spcAft>
                <a:spcPts val="400"/>
              </a:spcAft>
              <a:buSzPts val="1000"/>
              <a:buChar char="■"/>
              <a:defRPr/>
            </a:lvl9pPr>
          </a:lstStyle>
          <a:p>
            <a:endParaRPr/>
          </a:p>
        </p:txBody>
      </p:sp>
      <p:sp>
        <p:nvSpPr>
          <p:cNvPr id="129" name="Google Shape;129;p24"/>
          <p:cNvSpPr txBox="1">
            <a:spLocks noGrp="1"/>
          </p:cNvSpPr>
          <p:nvPr>
            <p:ph type="sldNum" idx="12"/>
          </p:nvPr>
        </p:nvSpPr>
        <p:spPr>
          <a:xfrm>
            <a:off x="311700" y="4872025"/>
            <a:ext cx="2363400" cy="271500"/>
          </a:xfrm>
          <a:prstGeom prst="rect">
            <a:avLst/>
          </a:prstGeom>
        </p:spPr>
        <p:txBody>
          <a:bodyPr spcFirstLastPara="1" wrap="square" lIns="91425" tIns="91425" rIns="91425" bIns="91425" anchor="ctr" anchorCtr="0">
            <a:noAutofit/>
          </a:bodyPr>
          <a:lstStyle>
            <a:lvl1pPr lvl="0" algn="r" rtl="0">
              <a:buNone/>
              <a:defRPr sz="600" b="1">
                <a:solidFill>
                  <a:srgbClr val="FFFFFF"/>
                </a:solidFill>
                <a:latin typeface="Montserrat"/>
                <a:ea typeface="Montserrat"/>
                <a:cs typeface="Montserrat"/>
                <a:sym typeface="Montserrat"/>
              </a:defRPr>
            </a:lvl1pPr>
            <a:lvl2pPr lvl="1" algn="r" rtl="0">
              <a:buNone/>
              <a:defRPr sz="600" b="1">
                <a:solidFill>
                  <a:srgbClr val="FFFFFF"/>
                </a:solidFill>
                <a:latin typeface="Montserrat"/>
                <a:ea typeface="Montserrat"/>
                <a:cs typeface="Montserrat"/>
                <a:sym typeface="Montserrat"/>
              </a:defRPr>
            </a:lvl2pPr>
            <a:lvl3pPr lvl="2" algn="r" rtl="0">
              <a:buNone/>
              <a:defRPr sz="600" b="1">
                <a:solidFill>
                  <a:srgbClr val="FFFFFF"/>
                </a:solidFill>
                <a:latin typeface="Montserrat"/>
                <a:ea typeface="Montserrat"/>
                <a:cs typeface="Montserrat"/>
                <a:sym typeface="Montserrat"/>
              </a:defRPr>
            </a:lvl3pPr>
            <a:lvl4pPr lvl="3" algn="r" rtl="0">
              <a:buNone/>
              <a:defRPr sz="600" b="1">
                <a:solidFill>
                  <a:srgbClr val="FFFFFF"/>
                </a:solidFill>
                <a:latin typeface="Montserrat"/>
                <a:ea typeface="Montserrat"/>
                <a:cs typeface="Montserrat"/>
                <a:sym typeface="Montserrat"/>
              </a:defRPr>
            </a:lvl4pPr>
            <a:lvl5pPr lvl="4" algn="r" rtl="0">
              <a:buNone/>
              <a:defRPr sz="600" b="1">
                <a:solidFill>
                  <a:srgbClr val="FFFFFF"/>
                </a:solidFill>
                <a:latin typeface="Montserrat"/>
                <a:ea typeface="Montserrat"/>
                <a:cs typeface="Montserrat"/>
                <a:sym typeface="Montserrat"/>
              </a:defRPr>
            </a:lvl5pPr>
            <a:lvl6pPr lvl="5" algn="r" rtl="0">
              <a:buNone/>
              <a:defRPr sz="600" b="1">
                <a:solidFill>
                  <a:srgbClr val="FFFFFF"/>
                </a:solidFill>
                <a:latin typeface="Montserrat"/>
                <a:ea typeface="Montserrat"/>
                <a:cs typeface="Montserrat"/>
                <a:sym typeface="Montserrat"/>
              </a:defRPr>
            </a:lvl6pPr>
            <a:lvl7pPr lvl="6" algn="r" rtl="0">
              <a:buNone/>
              <a:defRPr sz="600" b="1">
                <a:solidFill>
                  <a:srgbClr val="FFFFFF"/>
                </a:solidFill>
                <a:latin typeface="Montserrat"/>
                <a:ea typeface="Montserrat"/>
                <a:cs typeface="Montserrat"/>
                <a:sym typeface="Montserrat"/>
              </a:defRPr>
            </a:lvl7pPr>
            <a:lvl8pPr lvl="7" algn="r" rtl="0">
              <a:buNone/>
              <a:defRPr sz="600" b="1">
                <a:solidFill>
                  <a:srgbClr val="FFFFFF"/>
                </a:solidFill>
                <a:latin typeface="Montserrat"/>
                <a:ea typeface="Montserrat"/>
                <a:cs typeface="Montserrat"/>
                <a:sym typeface="Montserrat"/>
              </a:defRPr>
            </a:lvl8pPr>
            <a:lvl9pPr lvl="8" algn="r" rtl="0">
              <a:buNone/>
              <a:defRPr sz="600" b="1">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r>
              <a:rPr lang="en"/>
              <a:t>  |  </a:t>
            </a:r>
            <a:r>
              <a:rPr lang="en" b="0"/>
              <a:t>© 2021 Palo Alto Networks, Inc. All rights reserved.</a:t>
            </a:r>
            <a:endParaRPr b="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Column Content with Side Graphic">
  <p:cSld name="TITLE_AND_BODY_1">
    <p:spTree>
      <p:nvGrpSpPr>
        <p:cNvPr id="1" name="Shape 130"/>
        <p:cNvGrpSpPr/>
        <p:nvPr/>
      </p:nvGrpSpPr>
      <p:grpSpPr>
        <a:xfrm>
          <a:off x="0" y="0"/>
          <a:ext cx="0" cy="0"/>
          <a:chOff x="0" y="0"/>
          <a:chExt cx="0" cy="0"/>
        </a:xfrm>
      </p:grpSpPr>
      <p:sp>
        <p:nvSpPr>
          <p:cNvPr id="131" name="Google Shape;131;p25"/>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32" name="Google Shape;132;p25"/>
          <p:cNvSpPr txBox="1">
            <a:spLocks noGrp="1"/>
          </p:cNvSpPr>
          <p:nvPr>
            <p:ph type="body" idx="1"/>
          </p:nvPr>
        </p:nvSpPr>
        <p:spPr>
          <a:xfrm>
            <a:off x="311700" y="777250"/>
            <a:ext cx="56286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04800" rtl="0">
              <a:lnSpc>
                <a:spcPct val="100000"/>
              </a:lnSpc>
              <a:spcBef>
                <a:spcPts val="1400"/>
              </a:spcBef>
              <a:spcAft>
                <a:spcPts val="0"/>
              </a:spcAft>
              <a:buSzPts val="1200"/>
              <a:buChar char="○"/>
              <a:defRPr sz="1200"/>
            </a:lvl2pPr>
            <a:lvl3pPr marL="1371600" lvl="2" indent="-292100" rtl="0">
              <a:lnSpc>
                <a:spcPct val="100000"/>
              </a:lnSpc>
              <a:spcBef>
                <a:spcPts val="1200"/>
              </a:spcBef>
              <a:spcAft>
                <a:spcPts val="0"/>
              </a:spcAft>
              <a:buSzPts val="1000"/>
              <a:buChar char="■"/>
              <a:defRPr/>
            </a:lvl3pPr>
            <a:lvl4pPr marL="1828800" lvl="3" indent="-292100" rtl="0">
              <a:lnSpc>
                <a:spcPct val="100000"/>
              </a:lnSpc>
              <a:spcBef>
                <a:spcPts val="1000"/>
              </a:spcBef>
              <a:spcAft>
                <a:spcPts val="0"/>
              </a:spcAft>
              <a:buSzPts val="1000"/>
              <a:buChar char="●"/>
              <a:defRPr/>
            </a:lvl4pPr>
            <a:lvl5pPr marL="2286000" lvl="4" indent="-292100" rtl="0">
              <a:lnSpc>
                <a:spcPct val="100000"/>
              </a:lnSpc>
              <a:spcBef>
                <a:spcPts val="800"/>
              </a:spcBef>
              <a:spcAft>
                <a:spcPts val="0"/>
              </a:spcAft>
              <a:buSzPts val="1000"/>
              <a:buChar char="○"/>
              <a:defRPr/>
            </a:lvl5pPr>
            <a:lvl6pPr marL="2743200" lvl="5" indent="-292100" rtl="0">
              <a:lnSpc>
                <a:spcPct val="100000"/>
              </a:lnSpc>
              <a:spcBef>
                <a:spcPts val="600"/>
              </a:spcBef>
              <a:spcAft>
                <a:spcPts val="0"/>
              </a:spcAft>
              <a:buSzPts val="1000"/>
              <a:buChar char="■"/>
              <a:defRPr/>
            </a:lvl6pPr>
            <a:lvl7pPr marL="3200400" lvl="6" indent="-292100" rtl="0">
              <a:lnSpc>
                <a:spcPct val="100000"/>
              </a:lnSpc>
              <a:spcBef>
                <a:spcPts val="400"/>
              </a:spcBef>
              <a:spcAft>
                <a:spcPts val="0"/>
              </a:spcAft>
              <a:buSzPts val="1000"/>
              <a:buChar char="●"/>
              <a:defRPr/>
            </a:lvl7pPr>
            <a:lvl8pPr marL="3657600" lvl="7" indent="-292100" rtl="0">
              <a:lnSpc>
                <a:spcPct val="100000"/>
              </a:lnSpc>
              <a:spcBef>
                <a:spcPts val="400"/>
              </a:spcBef>
              <a:spcAft>
                <a:spcPts val="0"/>
              </a:spcAft>
              <a:buSzPts val="1000"/>
              <a:buChar char="○"/>
              <a:defRPr/>
            </a:lvl8pPr>
            <a:lvl9pPr marL="4114800" lvl="8" indent="-292100" rtl="0">
              <a:lnSpc>
                <a:spcPct val="100000"/>
              </a:lnSpc>
              <a:spcBef>
                <a:spcPts val="400"/>
              </a:spcBef>
              <a:spcAft>
                <a:spcPts val="400"/>
              </a:spcAft>
              <a:buSzPts val="1000"/>
              <a:buChar char="■"/>
              <a:defRPr/>
            </a:lvl9pPr>
          </a:lstStyle>
          <a:p>
            <a:endParaRPr/>
          </a:p>
        </p:txBody>
      </p:sp>
      <p:sp>
        <p:nvSpPr>
          <p:cNvPr id="133" name="Google Shape;133;p25"/>
          <p:cNvSpPr txBox="1">
            <a:spLocks noGrp="1"/>
          </p:cNvSpPr>
          <p:nvPr>
            <p:ph type="sldNum" idx="12"/>
          </p:nvPr>
        </p:nvSpPr>
        <p:spPr>
          <a:xfrm>
            <a:off x="311700" y="4872025"/>
            <a:ext cx="2363400" cy="271500"/>
          </a:xfrm>
          <a:prstGeom prst="rect">
            <a:avLst/>
          </a:prstGeom>
        </p:spPr>
        <p:txBody>
          <a:bodyPr spcFirstLastPara="1" wrap="square" lIns="91425" tIns="91425" rIns="91425" bIns="91425" anchor="ctr" anchorCtr="0">
            <a:noAutofit/>
          </a:bodyPr>
          <a:lstStyle>
            <a:lvl1pPr lvl="0" algn="r" rtl="0">
              <a:buNone/>
              <a:defRPr sz="600" b="1">
                <a:solidFill>
                  <a:srgbClr val="FFFFFF"/>
                </a:solidFill>
                <a:latin typeface="Montserrat"/>
                <a:ea typeface="Montserrat"/>
                <a:cs typeface="Montserrat"/>
                <a:sym typeface="Montserrat"/>
              </a:defRPr>
            </a:lvl1pPr>
            <a:lvl2pPr lvl="1" algn="r" rtl="0">
              <a:buNone/>
              <a:defRPr sz="600" b="1">
                <a:solidFill>
                  <a:srgbClr val="FFFFFF"/>
                </a:solidFill>
                <a:latin typeface="Montserrat"/>
                <a:ea typeface="Montserrat"/>
                <a:cs typeface="Montserrat"/>
                <a:sym typeface="Montserrat"/>
              </a:defRPr>
            </a:lvl2pPr>
            <a:lvl3pPr lvl="2" algn="r" rtl="0">
              <a:buNone/>
              <a:defRPr sz="600" b="1">
                <a:solidFill>
                  <a:srgbClr val="FFFFFF"/>
                </a:solidFill>
                <a:latin typeface="Montserrat"/>
                <a:ea typeface="Montserrat"/>
                <a:cs typeface="Montserrat"/>
                <a:sym typeface="Montserrat"/>
              </a:defRPr>
            </a:lvl3pPr>
            <a:lvl4pPr lvl="3" algn="r" rtl="0">
              <a:buNone/>
              <a:defRPr sz="600" b="1">
                <a:solidFill>
                  <a:srgbClr val="FFFFFF"/>
                </a:solidFill>
                <a:latin typeface="Montserrat"/>
                <a:ea typeface="Montserrat"/>
                <a:cs typeface="Montserrat"/>
                <a:sym typeface="Montserrat"/>
              </a:defRPr>
            </a:lvl4pPr>
            <a:lvl5pPr lvl="4" algn="r" rtl="0">
              <a:buNone/>
              <a:defRPr sz="600" b="1">
                <a:solidFill>
                  <a:srgbClr val="FFFFFF"/>
                </a:solidFill>
                <a:latin typeface="Montserrat"/>
                <a:ea typeface="Montserrat"/>
                <a:cs typeface="Montserrat"/>
                <a:sym typeface="Montserrat"/>
              </a:defRPr>
            </a:lvl5pPr>
            <a:lvl6pPr lvl="5" algn="r" rtl="0">
              <a:buNone/>
              <a:defRPr sz="600" b="1">
                <a:solidFill>
                  <a:srgbClr val="FFFFFF"/>
                </a:solidFill>
                <a:latin typeface="Montserrat"/>
                <a:ea typeface="Montserrat"/>
                <a:cs typeface="Montserrat"/>
                <a:sym typeface="Montserrat"/>
              </a:defRPr>
            </a:lvl6pPr>
            <a:lvl7pPr lvl="6" algn="r" rtl="0">
              <a:buNone/>
              <a:defRPr sz="600" b="1">
                <a:solidFill>
                  <a:srgbClr val="FFFFFF"/>
                </a:solidFill>
                <a:latin typeface="Montserrat"/>
                <a:ea typeface="Montserrat"/>
                <a:cs typeface="Montserrat"/>
                <a:sym typeface="Montserrat"/>
              </a:defRPr>
            </a:lvl7pPr>
            <a:lvl8pPr lvl="7" algn="r" rtl="0">
              <a:buNone/>
              <a:defRPr sz="600" b="1">
                <a:solidFill>
                  <a:srgbClr val="FFFFFF"/>
                </a:solidFill>
                <a:latin typeface="Montserrat"/>
                <a:ea typeface="Montserrat"/>
                <a:cs typeface="Montserrat"/>
                <a:sym typeface="Montserrat"/>
              </a:defRPr>
            </a:lvl8pPr>
            <a:lvl9pPr lvl="8" algn="r" rtl="0">
              <a:buNone/>
              <a:defRPr sz="600" b="1">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r>
              <a:rPr lang="en"/>
              <a:t>  |  </a:t>
            </a:r>
            <a:r>
              <a:rPr lang="en" b="0"/>
              <a:t>© 2021 Palo Alto Networks, Inc. All rights reserved.</a:t>
            </a:r>
            <a:endParaRPr b="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36" name="Google Shape;136;p26"/>
          <p:cNvSpPr txBox="1">
            <a:spLocks noGrp="1"/>
          </p:cNvSpPr>
          <p:nvPr>
            <p:ph type="sldNum" idx="12"/>
          </p:nvPr>
        </p:nvSpPr>
        <p:spPr>
          <a:xfrm>
            <a:off x="311700" y="4872025"/>
            <a:ext cx="2363400" cy="271500"/>
          </a:xfrm>
          <a:prstGeom prst="rect">
            <a:avLst/>
          </a:prstGeom>
        </p:spPr>
        <p:txBody>
          <a:bodyPr spcFirstLastPara="1" wrap="square" lIns="91425" tIns="91425" rIns="91425" bIns="91425" anchor="ctr" anchorCtr="0">
            <a:noAutofit/>
          </a:bodyPr>
          <a:lstStyle>
            <a:lvl1pPr lvl="0" algn="r" rtl="0">
              <a:buNone/>
              <a:defRPr sz="600" b="1">
                <a:solidFill>
                  <a:srgbClr val="FFFFFF"/>
                </a:solidFill>
                <a:latin typeface="Montserrat"/>
                <a:ea typeface="Montserrat"/>
                <a:cs typeface="Montserrat"/>
                <a:sym typeface="Montserrat"/>
              </a:defRPr>
            </a:lvl1pPr>
            <a:lvl2pPr lvl="1" algn="r" rtl="0">
              <a:buNone/>
              <a:defRPr sz="600" b="1">
                <a:solidFill>
                  <a:srgbClr val="FFFFFF"/>
                </a:solidFill>
                <a:latin typeface="Montserrat"/>
                <a:ea typeface="Montserrat"/>
                <a:cs typeface="Montserrat"/>
                <a:sym typeface="Montserrat"/>
              </a:defRPr>
            </a:lvl2pPr>
            <a:lvl3pPr lvl="2" algn="r" rtl="0">
              <a:buNone/>
              <a:defRPr sz="600" b="1">
                <a:solidFill>
                  <a:srgbClr val="FFFFFF"/>
                </a:solidFill>
                <a:latin typeface="Montserrat"/>
                <a:ea typeface="Montserrat"/>
                <a:cs typeface="Montserrat"/>
                <a:sym typeface="Montserrat"/>
              </a:defRPr>
            </a:lvl3pPr>
            <a:lvl4pPr lvl="3" algn="r" rtl="0">
              <a:buNone/>
              <a:defRPr sz="600" b="1">
                <a:solidFill>
                  <a:srgbClr val="FFFFFF"/>
                </a:solidFill>
                <a:latin typeface="Montserrat"/>
                <a:ea typeface="Montserrat"/>
                <a:cs typeface="Montserrat"/>
                <a:sym typeface="Montserrat"/>
              </a:defRPr>
            </a:lvl4pPr>
            <a:lvl5pPr lvl="4" algn="r" rtl="0">
              <a:buNone/>
              <a:defRPr sz="600" b="1">
                <a:solidFill>
                  <a:srgbClr val="FFFFFF"/>
                </a:solidFill>
                <a:latin typeface="Montserrat"/>
                <a:ea typeface="Montserrat"/>
                <a:cs typeface="Montserrat"/>
                <a:sym typeface="Montserrat"/>
              </a:defRPr>
            </a:lvl5pPr>
            <a:lvl6pPr lvl="5" algn="r" rtl="0">
              <a:buNone/>
              <a:defRPr sz="600" b="1">
                <a:solidFill>
                  <a:srgbClr val="FFFFFF"/>
                </a:solidFill>
                <a:latin typeface="Montserrat"/>
                <a:ea typeface="Montserrat"/>
                <a:cs typeface="Montserrat"/>
                <a:sym typeface="Montserrat"/>
              </a:defRPr>
            </a:lvl6pPr>
            <a:lvl7pPr lvl="6" algn="r" rtl="0">
              <a:buNone/>
              <a:defRPr sz="600" b="1">
                <a:solidFill>
                  <a:srgbClr val="FFFFFF"/>
                </a:solidFill>
                <a:latin typeface="Montserrat"/>
                <a:ea typeface="Montserrat"/>
                <a:cs typeface="Montserrat"/>
                <a:sym typeface="Montserrat"/>
              </a:defRPr>
            </a:lvl7pPr>
            <a:lvl8pPr lvl="7" algn="r" rtl="0">
              <a:buNone/>
              <a:defRPr sz="600" b="1">
                <a:solidFill>
                  <a:srgbClr val="FFFFFF"/>
                </a:solidFill>
                <a:latin typeface="Montserrat"/>
                <a:ea typeface="Montserrat"/>
                <a:cs typeface="Montserrat"/>
                <a:sym typeface="Montserrat"/>
              </a:defRPr>
            </a:lvl8pPr>
            <a:lvl9pPr lvl="8" algn="r" rtl="0">
              <a:buNone/>
              <a:defRPr sz="600" b="1">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r>
              <a:rPr lang="en"/>
              <a:t>  |  </a:t>
            </a:r>
            <a:r>
              <a:rPr lang="en" b="0"/>
              <a:t>© 2021 Palo Alto Networks, Inc. All rights reserved.</a:t>
            </a:r>
            <a:endParaRPr b="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27"/>
          <p:cNvSpPr txBox="1">
            <a:spLocks noGrp="1"/>
          </p:cNvSpPr>
          <p:nvPr>
            <p:ph type="sldNum" idx="12"/>
          </p:nvPr>
        </p:nvSpPr>
        <p:spPr>
          <a:xfrm>
            <a:off x="311700" y="4872025"/>
            <a:ext cx="2363400" cy="271500"/>
          </a:xfrm>
          <a:prstGeom prst="rect">
            <a:avLst/>
          </a:prstGeom>
        </p:spPr>
        <p:txBody>
          <a:bodyPr spcFirstLastPara="1" wrap="square" lIns="91425" tIns="91425" rIns="91425" bIns="91425" anchor="ctr" anchorCtr="0">
            <a:noAutofit/>
          </a:bodyPr>
          <a:lstStyle>
            <a:lvl1pPr lvl="0" algn="r" rtl="0">
              <a:buNone/>
              <a:defRPr sz="600" b="1">
                <a:solidFill>
                  <a:srgbClr val="FFFFFF"/>
                </a:solidFill>
                <a:latin typeface="Montserrat"/>
                <a:ea typeface="Montserrat"/>
                <a:cs typeface="Montserrat"/>
                <a:sym typeface="Montserrat"/>
              </a:defRPr>
            </a:lvl1pPr>
            <a:lvl2pPr lvl="1" algn="r" rtl="0">
              <a:buNone/>
              <a:defRPr sz="600" b="1">
                <a:solidFill>
                  <a:srgbClr val="FFFFFF"/>
                </a:solidFill>
                <a:latin typeface="Montserrat"/>
                <a:ea typeface="Montserrat"/>
                <a:cs typeface="Montserrat"/>
                <a:sym typeface="Montserrat"/>
              </a:defRPr>
            </a:lvl2pPr>
            <a:lvl3pPr lvl="2" algn="r" rtl="0">
              <a:buNone/>
              <a:defRPr sz="600" b="1">
                <a:solidFill>
                  <a:srgbClr val="FFFFFF"/>
                </a:solidFill>
                <a:latin typeface="Montserrat"/>
                <a:ea typeface="Montserrat"/>
                <a:cs typeface="Montserrat"/>
                <a:sym typeface="Montserrat"/>
              </a:defRPr>
            </a:lvl3pPr>
            <a:lvl4pPr lvl="3" algn="r" rtl="0">
              <a:buNone/>
              <a:defRPr sz="600" b="1">
                <a:solidFill>
                  <a:srgbClr val="FFFFFF"/>
                </a:solidFill>
                <a:latin typeface="Montserrat"/>
                <a:ea typeface="Montserrat"/>
                <a:cs typeface="Montserrat"/>
                <a:sym typeface="Montserrat"/>
              </a:defRPr>
            </a:lvl4pPr>
            <a:lvl5pPr lvl="4" algn="r" rtl="0">
              <a:buNone/>
              <a:defRPr sz="600" b="1">
                <a:solidFill>
                  <a:srgbClr val="FFFFFF"/>
                </a:solidFill>
                <a:latin typeface="Montserrat"/>
                <a:ea typeface="Montserrat"/>
                <a:cs typeface="Montserrat"/>
                <a:sym typeface="Montserrat"/>
              </a:defRPr>
            </a:lvl5pPr>
            <a:lvl6pPr lvl="5" algn="r" rtl="0">
              <a:buNone/>
              <a:defRPr sz="600" b="1">
                <a:solidFill>
                  <a:srgbClr val="FFFFFF"/>
                </a:solidFill>
                <a:latin typeface="Montserrat"/>
                <a:ea typeface="Montserrat"/>
                <a:cs typeface="Montserrat"/>
                <a:sym typeface="Montserrat"/>
              </a:defRPr>
            </a:lvl6pPr>
            <a:lvl7pPr lvl="6" algn="r" rtl="0">
              <a:buNone/>
              <a:defRPr sz="600" b="1">
                <a:solidFill>
                  <a:srgbClr val="FFFFFF"/>
                </a:solidFill>
                <a:latin typeface="Montserrat"/>
                <a:ea typeface="Montserrat"/>
                <a:cs typeface="Montserrat"/>
                <a:sym typeface="Montserrat"/>
              </a:defRPr>
            </a:lvl7pPr>
            <a:lvl8pPr lvl="7" algn="r" rtl="0">
              <a:buNone/>
              <a:defRPr sz="600" b="1">
                <a:solidFill>
                  <a:srgbClr val="FFFFFF"/>
                </a:solidFill>
                <a:latin typeface="Montserrat"/>
                <a:ea typeface="Montserrat"/>
                <a:cs typeface="Montserrat"/>
                <a:sym typeface="Montserrat"/>
              </a:defRPr>
            </a:lvl8pPr>
            <a:lvl9pPr lvl="8" algn="r" rtl="0">
              <a:buNone/>
              <a:defRPr sz="600" b="1">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r>
              <a:rPr lang="en"/>
              <a:t>  |  </a:t>
            </a:r>
            <a:r>
              <a:rPr lang="en" b="0"/>
              <a:t>© 2021 Palo Alto Networks, Inc. All rights reserved.</a:t>
            </a:r>
            <a:endParaRPr b="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 You Slide">
  <p:cSld name="TITLE_2">
    <p:spTree>
      <p:nvGrpSpPr>
        <p:cNvPr id="1" name="Shape 139"/>
        <p:cNvGrpSpPr/>
        <p:nvPr/>
      </p:nvGrpSpPr>
      <p:grpSpPr>
        <a:xfrm>
          <a:off x="0" y="0"/>
          <a:ext cx="0" cy="0"/>
          <a:chOff x="0" y="0"/>
          <a:chExt cx="0" cy="0"/>
        </a:xfrm>
      </p:grpSpPr>
      <p:sp>
        <p:nvSpPr>
          <p:cNvPr id="140" name="Google Shape;140;p28"/>
          <p:cNvSpPr/>
          <p:nvPr/>
        </p:nvSpPr>
        <p:spPr>
          <a:xfrm>
            <a:off x="-11250" y="4096775"/>
            <a:ext cx="9159600" cy="109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 name="Google Shape;141;p28"/>
          <p:cNvPicPr preferRelativeResize="0"/>
          <p:nvPr/>
        </p:nvPicPr>
        <p:blipFill>
          <a:blip r:embed="rId2">
            <a:alphaModFix/>
          </a:blip>
          <a:stretch>
            <a:fillRect/>
          </a:stretch>
        </p:blipFill>
        <p:spPr>
          <a:xfrm>
            <a:off x="412875" y="360050"/>
            <a:ext cx="1497299" cy="273850"/>
          </a:xfrm>
          <a:prstGeom prst="rect">
            <a:avLst/>
          </a:prstGeom>
          <a:noFill/>
          <a:ln>
            <a:noFill/>
          </a:ln>
        </p:spPr>
      </p:pic>
      <p:pic>
        <p:nvPicPr>
          <p:cNvPr id="142" name="Google Shape;142;p28"/>
          <p:cNvPicPr preferRelativeResize="0"/>
          <p:nvPr/>
        </p:nvPicPr>
        <p:blipFill rotWithShape="1">
          <a:blip r:embed="rId3">
            <a:alphaModFix/>
          </a:blip>
          <a:srcRect r="26470"/>
          <a:stretch/>
        </p:blipFill>
        <p:spPr>
          <a:xfrm>
            <a:off x="4220205" y="1197858"/>
            <a:ext cx="4928233" cy="2414621"/>
          </a:xfrm>
          <a:prstGeom prst="rect">
            <a:avLst/>
          </a:prstGeom>
          <a:noFill/>
          <a:ln>
            <a:noFill/>
          </a:ln>
        </p:spPr>
      </p:pic>
      <p:sp>
        <p:nvSpPr>
          <p:cNvPr id="143" name="Google Shape;143;p28"/>
          <p:cNvSpPr txBox="1"/>
          <p:nvPr/>
        </p:nvSpPr>
        <p:spPr>
          <a:xfrm>
            <a:off x="311700" y="1657031"/>
            <a:ext cx="3978000" cy="64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Montserrat"/>
                <a:ea typeface="Montserrat"/>
                <a:cs typeface="Montserrat"/>
                <a:sym typeface="Montserrat"/>
              </a:rPr>
              <a:t>Thank you</a:t>
            </a:r>
            <a:endParaRPr sz="1800">
              <a:solidFill>
                <a:schemeClr val="dk2"/>
              </a:solidFill>
              <a:latin typeface="Montserrat"/>
              <a:ea typeface="Montserrat"/>
              <a:cs typeface="Montserrat"/>
              <a:sym typeface="Montserrat"/>
            </a:endParaRPr>
          </a:p>
        </p:txBody>
      </p:sp>
      <p:sp>
        <p:nvSpPr>
          <p:cNvPr id="144" name="Google Shape;144;p28"/>
          <p:cNvSpPr txBox="1"/>
          <p:nvPr/>
        </p:nvSpPr>
        <p:spPr>
          <a:xfrm>
            <a:off x="311700" y="4096778"/>
            <a:ext cx="1753200" cy="3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FFFFFF"/>
                </a:solidFill>
                <a:latin typeface="Montserrat"/>
                <a:ea typeface="Montserrat"/>
                <a:cs typeface="Montserrat"/>
                <a:sym typeface="Montserrat"/>
              </a:rPr>
              <a:t>paloaltonetworks.com</a:t>
            </a:r>
            <a:endParaRPr sz="1000">
              <a:solidFill>
                <a:srgbClr val="FFFFFF"/>
              </a:solidFill>
              <a:latin typeface="Montserrat"/>
              <a:ea typeface="Montserrat"/>
              <a:cs typeface="Montserrat"/>
              <a:sym typeface="Montserrat"/>
            </a:endParaRPr>
          </a:p>
        </p:txBody>
      </p:sp>
      <p:sp>
        <p:nvSpPr>
          <p:cNvPr id="145" name="Google Shape;145;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trata Thank You Slide">
  <p:cSld name="TITLE_1_2_2">
    <p:spTree>
      <p:nvGrpSpPr>
        <p:cNvPr id="1" name="Shape 146"/>
        <p:cNvGrpSpPr/>
        <p:nvPr/>
      </p:nvGrpSpPr>
      <p:grpSpPr>
        <a:xfrm>
          <a:off x="0" y="0"/>
          <a:ext cx="0" cy="0"/>
          <a:chOff x="0" y="0"/>
          <a:chExt cx="0" cy="0"/>
        </a:xfrm>
      </p:grpSpPr>
      <p:pic>
        <p:nvPicPr>
          <p:cNvPr id="147" name="Google Shape;147;p29"/>
          <p:cNvPicPr preferRelativeResize="0"/>
          <p:nvPr/>
        </p:nvPicPr>
        <p:blipFill rotWithShape="1">
          <a:blip r:embed="rId2">
            <a:alphaModFix/>
          </a:blip>
          <a:srcRect l="-10410" t="1643" r="10409" b="11415"/>
          <a:stretch/>
        </p:blipFill>
        <p:spPr>
          <a:xfrm>
            <a:off x="2562556" y="-4178"/>
            <a:ext cx="6585877" cy="4123475"/>
          </a:xfrm>
          <a:prstGeom prst="rect">
            <a:avLst/>
          </a:prstGeom>
          <a:noFill/>
          <a:ln>
            <a:noFill/>
          </a:ln>
        </p:spPr>
      </p:pic>
      <p:sp>
        <p:nvSpPr>
          <p:cNvPr id="148" name="Google Shape;148;p29"/>
          <p:cNvSpPr/>
          <p:nvPr/>
        </p:nvSpPr>
        <p:spPr>
          <a:xfrm>
            <a:off x="0" y="4096775"/>
            <a:ext cx="9144000" cy="1046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9" name="Google Shape;149;p29"/>
          <p:cNvPicPr preferRelativeResize="0"/>
          <p:nvPr/>
        </p:nvPicPr>
        <p:blipFill>
          <a:blip r:embed="rId3">
            <a:alphaModFix/>
          </a:blip>
          <a:stretch>
            <a:fillRect/>
          </a:stretch>
        </p:blipFill>
        <p:spPr>
          <a:xfrm>
            <a:off x="7517452" y="4717877"/>
            <a:ext cx="1481172" cy="270900"/>
          </a:xfrm>
          <a:prstGeom prst="rect">
            <a:avLst/>
          </a:prstGeom>
          <a:noFill/>
          <a:ln>
            <a:noFill/>
          </a:ln>
        </p:spPr>
      </p:pic>
      <p:pic>
        <p:nvPicPr>
          <p:cNvPr id="150" name="Google Shape;150;p29"/>
          <p:cNvPicPr preferRelativeResize="0"/>
          <p:nvPr/>
        </p:nvPicPr>
        <p:blipFill>
          <a:blip r:embed="rId4">
            <a:alphaModFix/>
          </a:blip>
          <a:stretch>
            <a:fillRect/>
          </a:stretch>
        </p:blipFill>
        <p:spPr>
          <a:xfrm>
            <a:off x="402650" y="372200"/>
            <a:ext cx="1368024" cy="270900"/>
          </a:xfrm>
          <a:prstGeom prst="rect">
            <a:avLst/>
          </a:prstGeom>
          <a:noFill/>
          <a:ln>
            <a:noFill/>
          </a:ln>
        </p:spPr>
      </p:pic>
      <p:sp>
        <p:nvSpPr>
          <p:cNvPr id="151" name="Google Shape;151;p29"/>
          <p:cNvSpPr txBox="1"/>
          <p:nvPr/>
        </p:nvSpPr>
        <p:spPr>
          <a:xfrm>
            <a:off x="311700" y="1657031"/>
            <a:ext cx="3978000" cy="64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Montserrat"/>
                <a:ea typeface="Montserrat"/>
                <a:cs typeface="Montserrat"/>
                <a:sym typeface="Montserrat"/>
              </a:rPr>
              <a:t>Thank you</a:t>
            </a:r>
            <a:endParaRPr sz="1800">
              <a:solidFill>
                <a:schemeClr val="dk2"/>
              </a:solidFill>
              <a:latin typeface="Montserrat"/>
              <a:ea typeface="Montserrat"/>
              <a:cs typeface="Montserrat"/>
              <a:sym typeface="Montserrat"/>
            </a:endParaRPr>
          </a:p>
        </p:txBody>
      </p:sp>
      <p:sp>
        <p:nvSpPr>
          <p:cNvPr id="152" name="Google Shape;152;p29"/>
          <p:cNvSpPr txBox="1"/>
          <p:nvPr/>
        </p:nvSpPr>
        <p:spPr>
          <a:xfrm>
            <a:off x="311700" y="4096778"/>
            <a:ext cx="1753200" cy="3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FFFFFF"/>
                </a:solidFill>
                <a:latin typeface="Montserrat"/>
                <a:ea typeface="Montserrat"/>
                <a:cs typeface="Montserrat"/>
                <a:sym typeface="Montserrat"/>
              </a:rPr>
              <a:t>paloaltonetworks.com</a:t>
            </a:r>
            <a:endParaRPr sz="1000">
              <a:solidFill>
                <a:srgbClr val="FFFFFF"/>
              </a:solidFill>
              <a:latin typeface="Montserrat"/>
              <a:ea typeface="Montserrat"/>
              <a:cs typeface="Montserrat"/>
              <a:sym typeface="Montserrat"/>
            </a:endParaRPr>
          </a:p>
        </p:txBody>
      </p:sp>
      <p:sp>
        <p:nvSpPr>
          <p:cNvPr id="153" name="Google Shape;153;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risma Thank You Slide">
  <p:cSld name="TITLE_1_1_3">
    <p:spTree>
      <p:nvGrpSpPr>
        <p:cNvPr id="1" name="Shape 154"/>
        <p:cNvGrpSpPr/>
        <p:nvPr/>
      </p:nvGrpSpPr>
      <p:grpSpPr>
        <a:xfrm>
          <a:off x="0" y="0"/>
          <a:ext cx="0" cy="0"/>
          <a:chOff x="0" y="0"/>
          <a:chExt cx="0" cy="0"/>
        </a:xfrm>
      </p:grpSpPr>
      <p:sp>
        <p:nvSpPr>
          <p:cNvPr id="155" name="Google Shape;155;p30"/>
          <p:cNvSpPr/>
          <p:nvPr/>
        </p:nvSpPr>
        <p:spPr>
          <a:xfrm>
            <a:off x="0" y="0"/>
            <a:ext cx="9144000" cy="4087500"/>
          </a:xfrm>
          <a:prstGeom prst="rect">
            <a:avLst/>
          </a:prstGeom>
          <a:solidFill>
            <a:srgbClr val="F2F2F2">
              <a:alpha val="41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 name="Google Shape;156;p30"/>
          <p:cNvPicPr preferRelativeResize="0"/>
          <p:nvPr/>
        </p:nvPicPr>
        <p:blipFill rotWithShape="1">
          <a:blip r:embed="rId2">
            <a:alphaModFix/>
          </a:blip>
          <a:srcRect l="8517" t="21469" r="18308" b="14097"/>
          <a:stretch/>
        </p:blipFill>
        <p:spPr>
          <a:xfrm>
            <a:off x="4010131" y="829327"/>
            <a:ext cx="5138298" cy="3258149"/>
          </a:xfrm>
          <a:prstGeom prst="rect">
            <a:avLst/>
          </a:prstGeom>
          <a:noFill/>
          <a:ln>
            <a:noFill/>
          </a:ln>
        </p:spPr>
      </p:pic>
      <p:pic>
        <p:nvPicPr>
          <p:cNvPr id="157" name="Google Shape;157;p30"/>
          <p:cNvPicPr preferRelativeResize="0"/>
          <p:nvPr/>
        </p:nvPicPr>
        <p:blipFill>
          <a:blip r:embed="rId3">
            <a:alphaModFix/>
          </a:blip>
          <a:stretch>
            <a:fillRect/>
          </a:stretch>
        </p:blipFill>
        <p:spPr>
          <a:xfrm>
            <a:off x="412875" y="360050"/>
            <a:ext cx="1414390" cy="286900"/>
          </a:xfrm>
          <a:prstGeom prst="rect">
            <a:avLst/>
          </a:prstGeom>
          <a:noFill/>
          <a:ln>
            <a:noFill/>
          </a:ln>
        </p:spPr>
      </p:pic>
      <p:sp>
        <p:nvSpPr>
          <p:cNvPr id="158" name="Google Shape;158;p30"/>
          <p:cNvSpPr/>
          <p:nvPr/>
        </p:nvSpPr>
        <p:spPr>
          <a:xfrm>
            <a:off x="0" y="4096775"/>
            <a:ext cx="9144000" cy="1046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9" name="Google Shape;159;p30"/>
          <p:cNvPicPr preferRelativeResize="0"/>
          <p:nvPr/>
        </p:nvPicPr>
        <p:blipFill>
          <a:blip r:embed="rId4">
            <a:alphaModFix/>
          </a:blip>
          <a:stretch>
            <a:fillRect/>
          </a:stretch>
        </p:blipFill>
        <p:spPr>
          <a:xfrm>
            <a:off x="7517452" y="4717877"/>
            <a:ext cx="1481172" cy="270900"/>
          </a:xfrm>
          <a:prstGeom prst="rect">
            <a:avLst/>
          </a:prstGeom>
          <a:noFill/>
          <a:ln>
            <a:noFill/>
          </a:ln>
        </p:spPr>
      </p:pic>
      <p:sp>
        <p:nvSpPr>
          <p:cNvPr id="160" name="Google Shape;160;p30"/>
          <p:cNvSpPr txBox="1"/>
          <p:nvPr/>
        </p:nvSpPr>
        <p:spPr>
          <a:xfrm>
            <a:off x="311700" y="1657031"/>
            <a:ext cx="3978000" cy="64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Montserrat"/>
                <a:ea typeface="Montserrat"/>
                <a:cs typeface="Montserrat"/>
                <a:sym typeface="Montserrat"/>
              </a:rPr>
              <a:t>Thank you</a:t>
            </a:r>
            <a:endParaRPr sz="1800">
              <a:solidFill>
                <a:schemeClr val="dk2"/>
              </a:solidFill>
              <a:latin typeface="Montserrat"/>
              <a:ea typeface="Montserrat"/>
              <a:cs typeface="Montserrat"/>
              <a:sym typeface="Montserrat"/>
            </a:endParaRPr>
          </a:p>
        </p:txBody>
      </p:sp>
      <p:sp>
        <p:nvSpPr>
          <p:cNvPr id="161" name="Google Shape;161;p30"/>
          <p:cNvSpPr txBox="1"/>
          <p:nvPr/>
        </p:nvSpPr>
        <p:spPr>
          <a:xfrm>
            <a:off x="311700" y="4096778"/>
            <a:ext cx="1753200" cy="3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FFFFFF"/>
                </a:solidFill>
                <a:latin typeface="Montserrat"/>
                <a:ea typeface="Montserrat"/>
                <a:cs typeface="Montserrat"/>
                <a:sym typeface="Montserrat"/>
              </a:rPr>
              <a:t>paloaltonetworks.com</a:t>
            </a:r>
            <a:endParaRPr sz="1000">
              <a:solidFill>
                <a:srgbClr val="FFFFFF"/>
              </a:solidFill>
              <a:latin typeface="Montserrat"/>
              <a:ea typeface="Montserrat"/>
              <a:cs typeface="Montserrat"/>
              <a:sym typeface="Montserrat"/>
            </a:endParaRPr>
          </a:p>
        </p:txBody>
      </p:sp>
      <p:sp>
        <p:nvSpPr>
          <p:cNvPr id="162" name="Google Shape;162;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rtex Thank You Slide">
  <p:cSld name="TITLE_1_1_1_2">
    <p:spTree>
      <p:nvGrpSpPr>
        <p:cNvPr id="1" name="Shape 163"/>
        <p:cNvGrpSpPr/>
        <p:nvPr/>
      </p:nvGrpSpPr>
      <p:grpSpPr>
        <a:xfrm>
          <a:off x="0" y="0"/>
          <a:ext cx="0" cy="0"/>
          <a:chOff x="0" y="0"/>
          <a:chExt cx="0" cy="0"/>
        </a:xfrm>
      </p:grpSpPr>
      <p:pic>
        <p:nvPicPr>
          <p:cNvPr id="164" name="Google Shape;164;p31"/>
          <p:cNvPicPr preferRelativeResize="0"/>
          <p:nvPr/>
        </p:nvPicPr>
        <p:blipFill>
          <a:blip r:embed="rId2">
            <a:alphaModFix/>
          </a:blip>
          <a:stretch>
            <a:fillRect/>
          </a:stretch>
        </p:blipFill>
        <p:spPr>
          <a:xfrm>
            <a:off x="412875" y="360050"/>
            <a:ext cx="1439175" cy="270750"/>
          </a:xfrm>
          <a:prstGeom prst="rect">
            <a:avLst/>
          </a:prstGeom>
          <a:noFill/>
          <a:ln>
            <a:noFill/>
          </a:ln>
        </p:spPr>
      </p:pic>
      <p:pic>
        <p:nvPicPr>
          <p:cNvPr id="165" name="Google Shape;165;p31"/>
          <p:cNvPicPr preferRelativeResize="0"/>
          <p:nvPr/>
        </p:nvPicPr>
        <p:blipFill rotWithShape="1">
          <a:blip r:embed="rId3">
            <a:alphaModFix/>
          </a:blip>
          <a:srcRect l="21522" t="21522" r="33015" b="21510"/>
          <a:stretch/>
        </p:blipFill>
        <p:spPr>
          <a:xfrm>
            <a:off x="4578581" y="-4178"/>
            <a:ext cx="4569852" cy="4123475"/>
          </a:xfrm>
          <a:prstGeom prst="rect">
            <a:avLst/>
          </a:prstGeom>
          <a:noFill/>
          <a:ln>
            <a:noFill/>
          </a:ln>
        </p:spPr>
      </p:pic>
      <p:sp>
        <p:nvSpPr>
          <p:cNvPr id="166" name="Google Shape;166;p31"/>
          <p:cNvSpPr/>
          <p:nvPr/>
        </p:nvSpPr>
        <p:spPr>
          <a:xfrm>
            <a:off x="0" y="4096775"/>
            <a:ext cx="9144000" cy="1046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7" name="Google Shape;167;p31"/>
          <p:cNvPicPr preferRelativeResize="0"/>
          <p:nvPr/>
        </p:nvPicPr>
        <p:blipFill>
          <a:blip r:embed="rId4">
            <a:alphaModFix/>
          </a:blip>
          <a:stretch>
            <a:fillRect/>
          </a:stretch>
        </p:blipFill>
        <p:spPr>
          <a:xfrm>
            <a:off x="7517452" y="4717877"/>
            <a:ext cx="1481172" cy="270900"/>
          </a:xfrm>
          <a:prstGeom prst="rect">
            <a:avLst/>
          </a:prstGeom>
          <a:noFill/>
          <a:ln>
            <a:noFill/>
          </a:ln>
        </p:spPr>
      </p:pic>
      <p:sp>
        <p:nvSpPr>
          <p:cNvPr id="168" name="Google Shape;168;p31"/>
          <p:cNvSpPr txBox="1"/>
          <p:nvPr/>
        </p:nvSpPr>
        <p:spPr>
          <a:xfrm>
            <a:off x="311700" y="1657031"/>
            <a:ext cx="3978000" cy="64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Montserrat"/>
                <a:ea typeface="Montserrat"/>
                <a:cs typeface="Montserrat"/>
                <a:sym typeface="Montserrat"/>
              </a:rPr>
              <a:t>Thank you</a:t>
            </a:r>
            <a:endParaRPr sz="1800">
              <a:solidFill>
                <a:schemeClr val="dk2"/>
              </a:solidFill>
              <a:latin typeface="Montserrat"/>
              <a:ea typeface="Montserrat"/>
              <a:cs typeface="Montserrat"/>
              <a:sym typeface="Montserrat"/>
            </a:endParaRPr>
          </a:p>
        </p:txBody>
      </p:sp>
      <p:sp>
        <p:nvSpPr>
          <p:cNvPr id="169" name="Google Shape;169;p31"/>
          <p:cNvSpPr txBox="1"/>
          <p:nvPr/>
        </p:nvSpPr>
        <p:spPr>
          <a:xfrm>
            <a:off x="311700" y="4096778"/>
            <a:ext cx="1753200" cy="3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FFFFFF"/>
                </a:solidFill>
                <a:latin typeface="Montserrat"/>
                <a:ea typeface="Montserrat"/>
                <a:cs typeface="Montserrat"/>
                <a:sym typeface="Montserrat"/>
              </a:rPr>
              <a:t>paloaltonetworks.com</a:t>
            </a:r>
            <a:endParaRPr sz="1000">
              <a:solidFill>
                <a:srgbClr val="FFFFFF"/>
              </a:solidFill>
              <a:latin typeface="Montserrat"/>
              <a:ea typeface="Montserrat"/>
              <a:cs typeface="Montserrat"/>
              <a:sym typeface="Montserrat"/>
            </a:endParaRPr>
          </a:p>
        </p:txBody>
      </p:sp>
      <p:sp>
        <p:nvSpPr>
          <p:cNvPr id="170" name="Google Shape;170;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171"/>
        <p:cNvGrpSpPr/>
        <p:nvPr/>
      </p:nvGrpSpPr>
      <p:grpSpPr>
        <a:xfrm>
          <a:off x="0" y="0"/>
          <a:ext cx="0" cy="0"/>
          <a:chOff x="0" y="0"/>
          <a:chExt cx="0" cy="0"/>
        </a:xfrm>
      </p:grpSpPr>
      <p:sp>
        <p:nvSpPr>
          <p:cNvPr id="172" name="Google Shape;172;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3" name="Google Shape;173;p32"/>
          <p:cNvSpPr txBox="1">
            <a:spLocks noGrp="1"/>
          </p:cNvSpPr>
          <p:nvPr>
            <p:ph type="sldNum" idx="2"/>
          </p:nvPr>
        </p:nvSpPr>
        <p:spPr>
          <a:xfrm>
            <a:off x="311700" y="4872025"/>
            <a:ext cx="2363400" cy="271500"/>
          </a:xfrm>
          <a:prstGeom prst="rect">
            <a:avLst/>
          </a:prstGeom>
        </p:spPr>
        <p:txBody>
          <a:bodyPr spcFirstLastPara="1" wrap="square" lIns="91425" tIns="91425" rIns="91425" bIns="91425" anchor="ctr" anchorCtr="0">
            <a:noAutofit/>
          </a:bodyPr>
          <a:lstStyle>
            <a:lvl1pPr lvl="0" algn="r" rtl="0">
              <a:buNone/>
              <a:defRPr sz="600" b="1">
                <a:solidFill>
                  <a:srgbClr val="FFFFFF"/>
                </a:solidFill>
                <a:latin typeface="Montserrat"/>
                <a:ea typeface="Montserrat"/>
                <a:cs typeface="Montserrat"/>
                <a:sym typeface="Montserrat"/>
              </a:defRPr>
            </a:lvl1pPr>
            <a:lvl2pPr lvl="1" algn="r" rtl="0">
              <a:buNone/>
              <a:defRPr sz="600" b="1">
                <a:solidFill>
                  <a:srgbClr val="FFFFFF"/>
                </a:solidFill>
                <a:latin typeface="Montserrat"/>
                <a:ea typeface="Montserrat"/>
                <a:cs typeface="Montserrat"/>
                <a:sym typeface="Montserrat"/>
              </a:defRPr>
            </a:lvl2pPr>
            <a:lvl3pPr lvl="2" algn="r" rtl="0">
              <a:buNone/>
              <a:defRPr sz="600" b="1">
                <a:solidFill>
                  <a:srgbClr val="FFFFFF"/>
                </a:solidFill>
                <a:latin typeface="Montserrat"/>
                <a:ea typeface="Montserrat"/>
                <a:cs typeface="Montserrat"/>
                <a:sym typeface="Montserrat"/>
              </a:defRPr>
            </a:lvl3pPr>
            <a:lvl4pPr lvl="3" algn="r" rtl="0">
              <a:buNone/>
              <a:defRPr sz="600" b="1">
                <a:solidFill>
                  <a:srgbClr val="FFFFFF"/>
                </a:solidFill>
                <a:latin typeface="Montserrat"/>
                <a:ea typeface="Montserrat"/>
                <a:cs typeface="Montserrat"/>
                <a:sym typeface="Montserrat"/>
              </a:defRPr>
            </a:lvl4pPr>
            <a:lvl5pPr lvl="4" algn="r" rtl="0">
              <a:buNone/>
              <a:defRPr sz="600" b="1">
                <a:solidFill>
                  <a:srgbClr val="FFFFFF"/>
                </a:solidFill>
                <a:latin typeface="Montserrat"/>
                <a:ea typeface="Montserrat"/>
                <a:cs typeface="Montserrat"/>
                <a:sym typeface="Montserrat"/>
              </a:defRPr>
            </a:lvl5pPr>
            <a:lvl6pPr lvl="5" algn="r" rtl="0">
              <a:buNone/>
              <a:defRPr sz="600" b="1">
                <a:solidFill>
                  <a:srgbClr val="FFFFFF"/>
                </a:solidFill>
                <a:latin typeface="Montserrat"/>
                <a:ea typeface="Montserrat"/>
                <a:cs typeface="Montserrat"/>
                <a:sym typeface="Montserrat"/>
              </a:defRPr>
            </a:lvl6pPr>
            <a:lvl7pPr lvl="6" algn="r" rtl="0">
              <a:buNone/>
              <a:defRPr sz="600" b="1">
                <a:solidFill>
                  <a:srgbClr val="FFFFFF"/>
                </a:solidFill>
                <a:latin typeface="Montserrat"/>
                <a:ea typeface="Montserrat"/>
                <a:cs typeface="Montserrat"/>
                <a:sym typeface="Montserrat"/>
              </a:defRPr>
            </a:lvl7pPr>
            <a:lvl8pPr lvl="7" algn="r" rtl="0">
              <a:buNone/>
              <a:defRPr sz="600" b="1">
                <a:solidFill>
                  <a:srgbClr val="FFFFFF"/>
                </a:solidFill>
                <a:latin typeface="Montserrat"/>
                <a:ea typeface="Montserrat"/>
                <a:cs typeface="Montserrat"/>
                <a:sym typeface="Montserrat"/>
              </a:defRPr>
            </a:lvl8pPr>
            <a:lvl9pPr lvl="8" algn="r" rtl="0">
              <a:buNone/>
              <a:defRPr sz="600" b="1">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r>
              <a:rPr lang="en"/>
              <a:t>  |  </a:t>
            </a:r>
            <a:r>
              <a:rPr lang="en" b="0"/>
              <a:t>© 2021 Palo Alto Networks, Inc. All rights reserved.</a:t>
            </a:r>
            <a:endParaRPr b="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trata Title Slide">
  <p:cSld name="TITLE_1_2">
    <p:spTree>
      <p:nvGrpSpPr>
        <p:cNvPr id="1" name="Shape 65"/>
        <p:cNvGrpSpPr/>
        <p:nvPr/>
      </p:nvGrpSpPr>
      <p:grpSpPr>
        <a:xfrm>
          <a:off x="0" y="0"/>
          <a:ext cx="0" cy="0"/>
          <a:chOff x="0" y="0"/>
          <a:chExt cx="0" cy="0"/>
        </a:xfrm>
      </p:grpSpPr>
      <p:sp>
        <p:nvSpPr>
          <p:cNvPr id="66" name="Google Shape;66;p15"/>
          <p:cNvSpPr/>
          <p:nvPr/>
        </p:nvSpPr>
        <p:spPr>
          <a:xfrm>
            <a:off x="-75" y="-6850"/>
            <a:ext cx="9144000" cy="5143500"/>
          </a:xfrm>
          <a:prstGeom prst="rect">
            <a:avLst/>
          </a:pr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 name="Google Shape;67;p15"/>
          <p:cNvPicPr preferRelativeResize="0"/>
          <p:nvPr/>
        </p:nvPicPr>
        <p:blipFill rotWithShape="1">
          <a:blip r:embed="rId2">
            <a:alphaModFix/>
          </a:blip>
          <a:srcRect l="-10410" t="1643" r="10409" b="11415"/>
          <a:stretch/>
        </p:blipFill>
        <p:spPr>
          <a:xfrm>
            <a:off x="2562556" y="-4178"/>
            <a:ext cx="6585877" cy="4123475"/>
          </a:xfrm>
          <a:prstGeom prst="rect">
            <a:avLst/>
          </a:prstGeom>
          <a:noFill/>
          <a:ln>
            <a:noFill/>
          </a:ln>
        </p:spPr>
      </p:pic>
      <p:sp>
        <p:nvSpPr>
          <p:cNvPr id="68" name="Google Shape;68;p15"/>
          <p:cNvSpPr/>
          <p:nvPr/>
        </p:nvSpPr>
        <p:spPr>
          <a:xfrm>
            <a:off x="0" y="4096775"/>
            <a:ext cx="9144000" cy="1046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 name="Google Shape;69;p15"/>
          <p:cNvPicPr preferRelativeResize="0"/>
          <p:nvPr/>
        </p:nvPicPr>
        <p:blipFill>
          <a:blip r:embed="rId3">
            <a:alphaModFix/>
          </a:blip>
          <a:stretch>
            <a:fillRect/>
          </a:stretch>
        </p:blipFill>
        <p:spPr>
          <a:xfrm>
            <a:off x="7517452" y="4717877"/>
            <a:ext cx="1481172" cy="270900"/>
          </a:xfrm>
          <a:prstGeom prst="rect">
            <a:avLst/>
          </a:prstGeom>
          <a:noFill/>
          <a:ln>
            <a:noFill/>
          </a:ln>
        </p:spPr>
      </p:pic>
      <p:pic>
        <p:nvPicPr>
          <p:cNvPr id="70" name="Google Shape;70;p15"/>
          <p:cNvPicPr preferRelativeResize="0"/>
          <p:nvPr/>
        </p:nvPicPr>
        <p:blipFill>
          <a:blip r:embed="rId4">
            <a:alphaModFix/>
          </a:blip>
          <a:stretch>
            <a:fillRect/>
          </a:stretch>
        </p:blipFill>
        <p:spPr>
          <a:xfrm>
            <a:off x="402650" y="372200"/>
            <a:ext cx="1368024" cy="270900"/>
          </a:xfrm>
          <a:prstGeom prst="rect">
            <a:avLst/>
          </a:prstGeom>
          <a:noFill/>
          <a:ln>
            <a:noFill/>
          </a:ln>
        </p:spPr>
      </p:pic>
      <p:sp>
        <p:nvSpPr>
          <p:cNvPr id="71" name="Google Shape;71;p15"/>
          <p:cNvSpPr txBox="1">
            <a:spLocks noGrp="1"/>
          </p:cNvSpPr>
          <p:nvPr>
            <p:ph type="ctrTitle"/>
          </p:nvPr>
        </p:nvSpPr>
        <p:spPr>
          <a:xfrm>
            <a:off x="311700" y="1506413"/>
            <a:ext cx="4647000" cy="13380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Clr>
                <a:srgbClr val="000000"/>
              </a:buClr>
              <a:buSzPts val="3600"/>
              <a:buNone/>
              <a:defRPr sz="3600">
                <a:solidFill>
                  <a:srgbClr val="000000"/>
                </a:solidFill>
              </a:defRPr>
            </a:lvl1pPr>
            <a:lvl2pPr lvl="1" rtl="0">
              <a:lnSpc>
                <a:spcPct val="90000"/>
              </a:lnSpc>
              <a:spcBef>
                <a:spcPts val="0"/>
              </a:spcBef>
              <a:spcAft>
                <a:spcPts val="0"/>
              </a:spcAft>
              <a:buSzPts val="3600"/>
              <a:buNone/>
              <a:defRPr sz="3600"/>
            </a:lvl2pPr>
            <a:lvl3pPr lvl="2" rtl="0">
              <a:lnSpc>
                <a:spcPct val="90000"/>
              </a:lnSpc>
              <a:spcBef>
                <a:spcPts val="0"/>
              </a:spcBef>
              <a:spcAft>
                <a:spcPts val="0"/>
              </a:spcAft>
              <a:buSzPts val="3600"/>
              <a:buNone/>
              <a:defRPr sz="3600"/>
            </a:lvl3pPr>
            <a:lvl4pPr lvl="3" rtl="0">
              <a:lnSpc>
                <a:spcPct val="90000"/>
              </a:lnSpc>
              <a:spcBef>
                <a:spcPts val="0"/>
              </a:spcBef>
              <a:spcAft>
                <a:spcPts val="0"/>
              </a:spcAft>
              <a:buSzPts val="3600"/>
              <a:buNone/>
              <a:defRPr sz="3600"/>
            </a:lvl4pPr>
            <a:lvl5pPr lvl="4" rtl="0">
              <a:lnSpc>
                <a:spcPct val="90000"/>
              </a:lnSpc>
              <a:spcBef>
                <a:spcPts val="0"/>
              </a:spcBef>
              <a:spcAft>
                <a:spcPts val="0"/>
              </a:spcAft>
              <a:buSzPts val="3600"/>
              <a:buNone/>
              <a:defRPr sz="3600"/>
            </a:lvl5pPr>
            <a:lvl6pPr lvl="5" rtl="0">
              <a:lnSpc>
                <a:spcPct val="90000"/>
              </a:lnSpc>
              <a:spcBef>
                <a:spcPts val="0"/>
              </a:spcBef>
              <a:spcAft>
                <a:spcPts val="0"/>
              </a:spcAft>
              <a:buSzPts val="3600"/>
              <a:buNone/>
              <a:defRPr sz="3600"/>
            </a:lvl6pPr>
            <a:lvl7pPr lvl="6" rtl="0">
              <a:lnSpc>
                <a:spcPct val="90000"/>
              </a:lnSpc>
              <a:spcBef>
                <a:spcPts val="0"/>
              </a:spcBef>
              <a:spcAft>
                <a:spcPts val="0"/>
              </a:spcAft>
              <a:buSzPts val="3600"/>
              <a:buNone/>
              <a:defRPr sz="3600"/>
            </a:lvl7pPr>
            <a:lvl8pPr lvl="7" rtl="0">
              <a:lnSpc>
                <a:spcPct val="90000"/>
              </a:lnSpc>
              <a:spcBef>
                <a:spcPts val="0"/>
              </a:spcBef>
              <a:spcAft>
                <a:spcPts val="0"/>
              </a:spcAft>
              <a:buSzPts val="3600"/>
              <a:buNone/>
              <a:defRPr sz="3600"/>
            </a:lvl8pPr>
            <a:lvl9pPr lvl="8" rtl="0">
              <a:lnSpc>
                <a:spcPct val="90000"/>
              </a:lnSpc>
              <a:spcBef>
                <a:spcPts val="0"/>
              </a:spcBef>
              <a:spcAft>
                <a:spcPts val="0"/>
              </a:spcAft>
              <a:buSzPts val="3600"/>
              <a:buNone/>
              <a:defRPr sz="3600"/>
            </a:lvl9pPr>
          </a:lstStyle>
          <a:p>
            <a:endParaRPr/>
          </a:p>
        </p:txBody>
      </p:sp>
      <p:sp>
        <p:nvSpPr>
          <p:cNvPr id="72" name="Google Shape;72;p15"/>
          <p:cNvSpPr txBox="1">
            <a:spLocks noGrp="1"/>
          </p:cNvSpPr>
          <p:nvPr>
            <p:ph type="subTitle" idx="1"/>
          </p:nvPr>
        </p:nvSpPr>
        <p:spPr>
          <a:xfrm>
            <a:off x="311700" y="2844488"/>
            <a:ext cx="4647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3" name="Google Shape;73;p15"/>
          <p:cNvSpPr txBox="1">
            <a:spLocks noGrp="1"/>
          </p:cNvSpPr>
          <p:nvPr>
            <p:ph type="subTitle" idx="2"/>
          </p:nvPr>
        </p:nvSpPr>
        <p:spPr>
          <a:xfrm>
            <a:off x="412875" y="4096775"/>
            <a:ext cx="3554700" cy="1095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b="1">
                <a:solidFill>
                  <a:srgbClr val="FFFFFF"/>
                </a:solidFill>
              </a:defRPr>
            </a:lvl1pPr>
            <a:lvl2pPr lvl="1" rtl="0">
              <a:spcBef>
                <a:spcPts val="1400"/>
              </a:spcBef>
              <a:spcAft>
                <a:spcPts val="0"/>
              </a:spcAft>
              <a:buNone/>
              <a:defRPr sz="1000" b="1">
                <a:solidFill>
                  <a:srgbClr val="FFFFFF"/>
                </a:solidFill>
              </a:defRPr>
            </a:lvl2pPr>
            <a:lvl3pPr lvl="2" rtl="0">
              <a:spcBef>
                <a:spcPts val="1400"/>
              </a:spcBef>
              <a:spcAft>
                <a:spcPts val="0"/>
              </a:spcAft>
              <a:buNone/>
              <a:defRPr sz="1000" b="1">
                <a:solidFill>
                  <a:srgbClr val="FFFFFF"/>
                </a:solidFill>
              </a:defRPr>
            </a:lvl3pPr>
            <a:lvl4pPr lvl="3" rtl="0">
              <a:spcBef>
                <a:spcPts val="1400"/>
              </a:spcBef>
              <a:spcAft>
                <a:spcPts val="0"/>
              </a:spcAft>
              <a:buNone/>
              <a:defRPr sz="1000" b="1">
                <a:solidFill>
                  <a:srgbClr val="FFFFFF"/>
                </a:solidFill>
              </a:defRPr>
            </a:lvl4pPr>
            <a:lvl5pPr lvl="4" rtl="0">
              <a:spcBef>
                <a:spcPts val="1400"/>
              </a:spcBef>
              <a:spcAft>
                <a:spcPts val="0"/>
              </a:spcAft>
              <a:buNone/>
              <a:defRPr sz="1000" b="1">
                <a:solidFill>
                  <a:srgbClr val="FFFFFF"/>
                </a:solidFill>
              </a:defRPr>
            </a:lvl5pPr>
            <a:lvl6pPr lvl="5" rtl="0">
              <a:spcBef>
                <a:spcPts val="1400"/>
              </a:spcBef>
              <a:spcAft>
                <a:spcPts val="0"/>
              </a:spcAft>
              <a:buNone/>
              <a:defRPr sz="1000" b="1">
                <a:solidFill>
                  <a:srgbClr val="FFFFFF"/>
                </a:solidFill>
              </a:defRPr>
            </a:lvl6pPr>
            <a:lvl7pPr lvl="6" rtl="0">
              <a:spcBef>
                <a:spcPts val="1400"/>
              </a:spcBef>
              <a:spcAft>
                <a:spcPts val="0"/>
              </a:spcAft>
              <a:buNone/>
              <a:defRPr sz="1000" b="1">
                <a:solidFill>
                  <a:srgbClr val="FFFFFF"/>
                </a:solidFill>
              </a:defRPr>
            </a:lvl7pPr>
            <a:lvl8pPr lvl="7" rtl="0">
              <a:spcBef>
                <a:spcPts val="1400"/>
              </a:spcBef>
              <a:spcAft>
                <a:spcPts val="0"/>
              </a:spcAft>
              <a:buNone/>
              <a:defRPr sz="1000" b="1">
                <a:solidFill>
                  <a:srgbClr val="FFFFFF"/>
                </a:solidFill>
              </a:defRPr>
            </a:lvl8pPr>
            <a:lvl9pPr lvl="8" rtl="0">
              <a:spcBef>
                <a:spcPts val="1400"/>
              </a:spcBef>
              <a:spcAft>
                <a:spcPts val="1400"/>
              </a:spcAft>
              <a:buNone/>
              <a:defRPr sz="1000" b="1">
                <a:solidFill>
                  <a:srgbClr val="FFFFFF"/>
                </a:solidFill>
              </a:defRPr>
            </a:lvl9pPr>
          </a:lstStyle>
          <a:p>
            <a:endParaRPr/>
          </a:p>
        </p:txBody>
      </p:sp>
      <p:sp>
        <p:nvSpPr>
          <p:cNvPr id="74" name="Google Shape;74;p15"/>
          <p:cNvSpPr txBox="1">
            <a:spLocks noGrp="1"/>
          </p:cNvSpPr>
          <p:nvPr>
            <p:ph type="subTitle" idx="3"/>
          </p:nvPr>
        </p:nvSpPr>
        <p:spPr>
          <a:xfrm>
            <a:off x="5477650" y="4096775"/>
            <a:ext cx="3554700" cy="1095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000" b="1">
                <a:solidFill>
                  <a:srgbClr val="FFFFFF"/>
                </a:solidFill>
              </a:defRPr>
            </a:lvl1pPr>
            <a:lvl2pPr lvl="1" algn="r" rtl="0">
              <a:spcBef>
                <a:spcPts val="1400"/>
              </a:spcBef>
              <a:spcAft>
                <a:spcPts val="0"/>
              </a:spcAft>
              <a:buNone/>
              <a:defRPr sz="1000" b="1">
                <a:solidFill>
                  <a:srgbClr val="FFFFFF"/>
                </a:solidFill>
              </a:defRPr>
            </a:lvl2pPr>
            <a:lvl3pPr lvl="2" algn="r" rtl="0">
              <a:spcBef>
                <a:spcPts val="1400"/>
              </a:spcBef>
              <a:spcAft>
                <a:spcPts val="0"/>
              </a:spcAft>
              <a:buNone/>
              <a:defRPr sz="1000" b="1">
                <a:solidFill>
                  <a:srgbClr val="FFFFFF"/>
                </a:solidFill>
              </a:defRPr>
            </a:lvl3pPr>
            <a:lvl4pPr lvl="3" algn="r" rtl="0">
              <a:spcBef>
                <a:spcPts val="1400"/>
              </a:spcBef>
              <a:spcAft>
                <a:spcPts val="0"/>
              </a:spcAft>
              <a:buNone/>
              <a:defRPr sz="1000" b="1">
                <a:solidFill>
                  <a:srgbClr val="FFFFFF"/>
                </a:solidFill>
              </a:defRPr>
            </a:lvl4pPr>
            <a:lvl5pPr lvl="4" algn="r" rtl="0">
              <a:spcBef>
                <a:spcPts val="1400"/>
              </a:spcBef>
              <a:spcAft>
                <a:spcPts val="0"/>
              </a:spcAft>
              <a:buNone/>
              <a:defRPr sz="1000" b="1">
                <a:solidFill>
                  <a:srgbClr val="FFFFFF"/>
                </a:solidFill>
              </a:defRPr>
            </a:lvl5pPr>
            <a:lvl6pPr lvl="5" algn="r" rtl="0">
              <a:spcBef>
                <a:spcPts val="1400"/>
              </a:spcBef>
              <a:spcAft>
                <a:spcPts val="0"/>
              </a:spcAft>
              <a:buNone/>
              <a:defRPr sz="1000" b="1">
                <a:solidFill>
                  <a:srgbClr val="FFFFFF"/>
                </a:solidFill>
              </a:defRPr>
            </a:lvl6pPr>
            <a:lvl7pPr lvl="6" algn="r" rtl="0">
              <a:spcBef>
                <a:spcPts val="1400"/>
              </a:spcBef>
              <a:spcAft>
                <a:spcPts val="0"/>
              </a:spcAft>
              <a:buNone/>
              <a:defRPr sz="1000" b="1">
                <a:solidFill>
                  <a:srgbClr val="FFFFFF"/>
                </a:solidFill>
              </a:defRPr>
            </a:lvl7pPr>
            <a:lvl8pPr lvl="7" algn="r" rtl="0">
              <a:spcBef>
                <a:spcPts val="1400"/>
              </a:spcBef>
              <a:spcAft>
                <a:spcPts val="0"/>
              </a:spcAft>
              <a:buNone/>
              <a:defRPr sz="1000" b="1">
                <a:solidFill>
                  <a:srgbClr val="FFFFFF"/>
                </a:solidFill>
              </a:defRPr>
            </a:lvl8pPr>
            <a:lvl9pPr lvl="8" algn="r" rtl="0">
              <a:spcBef>
                <a:spcPts val="1400"/>
              </a:spcBef>
              <a:spcAft>
                <a:spcPts val="1400"/>
              </a:spcAft>
              <a:buNone/>
              <a:defRPr sz="1000" b="1">
                <a:solidFill>
                  <a:srgbClr val="FFFFFF"/>
                </a:solidFill>
              </a:defRPr>
            </a:lvl9pPr>
          </a:lstStyle>
          <a:p>
            <a:endParaRPr/>
          </a:p>
        </p:txBody>
      </p:sp>
    </p:spTree>
  </p:cSld>
  <p:clrMapOvr>
    <a:masterClrMapping/>
  </p:clrMapOvr>
  <p:extLst>
    <p:ext uri="{DCECCB84-F9BA-43D5-87BE-67443E8EF086}">
      <p15:sldGuideLst xmlns:p15="http://schemas.microsoft.com/office/powerpoint/2012/main">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Gray slide">
  <p:cSld name="Normal slide_1">
    <p:spTree>
      <p:nvGrpSpPr>
        <p:cNvPr id="1" name="Shape 174"/>
        <p:cNvGrpSpPr/>
        <p:nvPr/>
      </p:nvGrpSpPr>
      <p:grpSpPr>
        <a:xfrm>
          <a:off x="0" y="0"/>
          <a:ext cx="0" cy="0"/>
          <a:chOff x="0" y="0"/>
          <a:chExt cx="0" cy="0"/>
        </a:xfrm>
      </p:grpSpPr>
      <p:sp>
        <p:nvSpPr>
          <p:cNvPr id="175" name="Google Shape;175;p33"/>
          <p:cNvSpPr/>
          <p:nvPr/>
        </p:nvSpPr>
        <p:spPr>
          <a:xfrm>
            <a:off x="-38100" y="-75"/>
            <a:ext cx="9201300" cy="5143500"/>
          </a:xfrm>
          <a:prstGeom prst="rect">
            <a:avLst/>
          </a:prstGeom>
          <a:solidFill>
            <a:srgbClr val="F2F2F2">
              <a:alpha val="41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3"/>
          <p:cNvSpPr txBox="1">
            <a:spLocks noGrp="1"/>
          </p:cNvSpPr>
          <p:nvPr>
            <p:ph type="title"/>
          </p:nvPr>
        </p:nvSpPr>
        <p:spPr>
          <a:xfrm>
            <a:off x="317539" y="205981"/>
            <a:ext cx="8471400" cy="3273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chemeClr val="accent2"/>
              </a:buClr>
              <a:buSzPts val="2000"/>
              <a:buNone/>
              <a:defRPr i="0"/>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77" name="Google Shape;177;p33"/>
          <p:cNvSpPr txBox="1">
            <a:spLocks noGrp="1"/>
          </p:cNvSpPr>
          <p:nvPr>
            <p:ph type="sldNum" idx="12"/>
          </p:nvPr>
        </p:nvSpPr>
        <p:spPr>
          <a:xfrm>
            <a:off x="317501" y="4804323"/>
            <a:ext cx="3436800" cy="218700"/>
          </a:xfrm>
          <a:prstGeom prst="rect">
            <a:avLst/>
          </a:prstGeom>
          <a:noFill/>
          <a:ln>
            <a:noFill/>
          </a:ln>
        </p:spPr>
        <p:txBody>
          <a:bodyPr spcFirstLastPara="1" wrap="square" lIns="91425" tIns="45700" rIns="91425" bIns="45700" anchor="ctr" anchorCtr="0">
            <a:noAutofit/>
          </a:bodyPr>
          <a:lstStyle>
            <a:lvl1pPr marL="0" lvl="0" indent="0" algn="l" rtl="0">
              <a:spcBef>
                <a:spcPts val="0"/>
              </a:spcBef>
              <a:spcAft>
                <a:spcPts val="0"/>
              </a:spcAft>
              <a:buNone/>
              <a:defRPr sz="500" b="1" i="0" u="none" strike="noStrike" cap="none">
                <a:latin typeface="Arial"/>
                <a:ea typeface="Arial"/>
                <a:cs typeface="Arial"/>
                <a:sym typeface="Arial"/>
              </a:defRPr>
            </a:lvl1pPr>
            <a:lvl2pPr marL="0" lvl="1" indent="0" algn="l" rtl="0">
              <a:spcBef>
                <a:spcPts val="0"/>
              </a:spcBef>
              <a:spcAft>
                <a:spcPts val="0"/>
              </a:spcAft>
              <a:buNone/>
              <a:defRPr sz="500" b="1" i="0" u="none" strike="noStrike" cap="none">
                <a:latin typeface="Arial"/>
                <a:ea typeface="Arial"/>
                <a:cs typeface="Arial"/>
                <a:sym typeface="Arial"/>
              </a:defRPr>
            </a:lvl2pPr>
            <a:lvl3pPr marL="0" lvl="2" indent="0" algn="l" rtl="0">
              <a:spcBef>
                <a:spcPts val="0"/>
              </a:spcBef>
              <a:spcAft>
                <a:spcPts val="0"/>
              </a:spcAft>
              <a:buNone/>
              <a:defRPr sz="500" b="1" i="0" u="none" strike="noStrike" cap="none">
                <a:latin typeface="Arial"/>
                <a:ea typeface="Arial"/>
                <a:cs typeface="Arial"/>
                <a:sym typeface="Arial"/>
              </a:defRPr>
            </a:lvl3pPr>
            <a:lvl4pPr marL="0" lvl="3" indent="0" algn="l" rtl="0">
              <a:spcBef>
                <a:spcPts val="0"/>
              </a:spcBef>
              <a:spcAft>
                <a:spcPts val="0"/>
              </a:spcAft>
              <a:buNone/>
              <a:defRPr sz="500" b="1" i="0" u="none" strike="noStrike" cap="none">
                <a:latin typeface="Arial"/>
                <a:ea typeface="Arial"/>
                <a:cs typeface="Arial"/>
                <a:sym typeface="Arial"/>
              </a:defRPr>
            </a:lvl4pPr>
            <a:lvl5pPr marL="0" lvl="4" indent="0" algn="l" rtl="0">
              <a:spcBef>
                <a:spcPts val="0"/>
              </a:spcBef>
              <a:spcAft>
                <a:spcPts val="0"/>
              </a:spcAft>
              <a:buNone/>
              <a:defRPr sz="500" b="1" i="0" u="none" strike="noStrike" cap="none">
                <a:latin typeface="Arial"/>
                <a:ea typeface="Arial"/>
                <a:cs typeface="Arial"/>
                <a:sym typeface="Arial"/>
              </a:defRPr>
            </a:lvl5pPr>
            <a:lvl6pPr marL="0" lvl="5" indent="0" algn="l" rtl="0">
              <a:spcBef>
                <a:spcPts val="0"/>
              </a:spcBef>
              <a:spcAft>
                <a:spcPts val="0"/>
              </a:spcAft>
              <a:buNone/>
              <a:defRPr sz="500" b="1" i="0" u="none" strike="noStrike" cap="none">
                <a:latin typeface="Arial"/>
                <a:ea typeface="Arial"/>
                <a:cs typeface="Arial"/>
                <a:sym typeface="Arial"/>
              </a:defRPr>
            </a:lvl6pPr>
            <a:lvl7pPr marL="0" lvl="6" indent="0" algn="l" rtl="0">
              <a:spcBef>
                <a:spcPts val="0"/>
              </a:spcBef>
              <a:spcAft>
                <a:spcPts val="0"/>
              </a:spcAft>
              <a:buNone/>
              <a:defRPr sz="500" b="1" i="0" u="none" strike="noStrike" cap="none">
                <a:latin typeface="Arial"/>
                <a:ea typeface="Arial"/>
                <a:cs typeface="Arial"/>
                <a:sym typeface="Arial"/>
              </a:defRPr>
            </a:lvl7pPr>
            <a:lvl8pPr marL="0" lvl="7" indent="0" algn="l" rtl="0">
              <a:spcBef>
                <a:spcPts val="0"/>
              </a:spcBef>
              <a:spcAft>
                <a:spcPts val="0"/>
              </a:spcAft>
              <a:buNone/>
              <a:defRPr sz="500" b="1" i="0" u="none" strike="noStrike" cap="none">
                <a:latin typeface="Arial"/>
                <a:ea typeface="Arial"/>
                <a:cs typeface="Arial"/>
                <a:sym typeface="Arial"/>
              </a:defRPr>
            </a:lvl8pPr>
            <a:lvl9pPr marL="0" lvl="8" indent="0" algn="l" rtl="0">
              <a:spcBef>
                <a:spcPts val="0"/>
              </a:spcBef>
              <a:spcAft>
                <a:spcPts val="0"/>
              </a:spcAft>
              <a:buNone/>
              <a:defRPr sz="500" b="1" i="0" u="none" strike="noStrike" cap="none">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r>
              <a:rPr lang="en"/>
              <a:t>  |  © 2019 Palo Alto Networks. All Rights Reserved.</a:t>
            </a:r>
            <a:endParaRPr/>
          </a:p>
        </p:txBody>
      </p:sp>
      <p:pic>
        <p:nvPicPr>
          <p:cNvPr id="178" name="Google Shape;178;p33"/>
          <p:cNvPicPr preferRelativeResize="0"/>
          <p:nvPr/>
        </p:nvPicPr>
        <p:blipFill>
          <a:blip r:embed="rId2">
            <a:alphaModFix/>
          </a:blip>
          <a:stretch>
            <a:fillRect/>
          </a:stretch>
        </p:blipFill>
        <p:spPr>
          <a:xfrm>
            <a:off x="7781492" y="4717876"/>
            <a:ext cx="1086285" cy="2187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179"/>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ormal slide 1 1">
  <p:cSld name="Normal slide_1_4">
    <p:spTree>
      <p:nvGrpSpPr>
        <p:cNvPr id="1" name="Shape 180"/>
        <p:cNvGrpSpPr/>
        <p:nvPr/>
      </p:nvGrpSpPr>
      <p:grpSpPr>
        <a:xfrm>
          <a:off x="0" y="0"/>
          <a:ext cx="0" cy="0"/>
          <a:chOff x="0" y="0"/>
          <a:chExt cx="0" cy="0"/>
        </a:xfrm>
      </p:grpSpPr>
      <p:sp>
        <p:nvSpPr>
          <p:cNvPr id="181" name="Google Shape;181;p35"/>
          <p:cNvSpPr/>
          <p:nvPr/>
        </p:nvSpPr>
        <p:spPr>
          <a:xfrm>
            <a:off x="6400800" y="3969309"/>
            <a:ext cx="2743800" cy="117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only slide 1">
  <p:cSld name="TITLE_ONLY_1">
    <p:spTree>
      <p:nvGrpSpPr>
        <p:cNvPr id="1" name="Shape 182"/>
        <p:cNvGrpSpPr/>
        <p:nvPr/>
      </p:nvGrpSpPr>
      <p:grpSpPr>
        <a:xfrm>
          <a:off x="0" y="0"/>
          <a:ext cx="0" cy="0"/>
          <a:chOff x="0" y="0"/>
          <a:chExt cx="0" cy="0"/>
        </a:xfrm>
      </p:grpSpPr>
      <p:sp>
        <p:nvSpPr>
          <p:cNvPr id="183" name="Google Shape;183;p36"/>
          <p:cNvSpPr txBox="1">
            <a:spLocks noGrp="1"/>
          </p:cNvSpPr>
          <p:nvPr>
            <p:ph type="title"/>
          </p:nvPr>
        </p:nvSpPr>
        <p:spPr>
          <a:xfrm>
            <a:off x="317539" y="205981"/>
            <a:ext cx="8471400" cy="3273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000000"/>
              </a:buClr>
              <a:buSzPts val="2000"/>
              <a:buFont typeface="Lato Black"/>
              <a:buNone/>
              <a:defRPr b="0" i="0">
                <a:solidFill>
                  <a:srgbClr val="000000"/>
                </a:solidFill>
                <a:latin typeface="Lato Black"/>
                <a:ea typeface="Lato Black"/>
                <a:cs typeface="Lato Black"/>
                <a:sym typeface="Lato Black"/>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84" name="Google Shape;184;p36"/>
          <p:cNvSpPr/>
          <p:nvPr/>
        </p:nvSpPr>
        <p:spPr>
          <a:xfrm>
            <a:off x="6400275" y="4000650"/>
            <a:ext cx="2743800" cy="1143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ormal slide">
  <p:cSld name="Normal slide_2">
    <p:spTree>
      <p:nvGrpSpPr>
        <p:cNvPr id="1" name="Shape 185"/>
        <p:cNvGrpSpPr/>
        <p:nvPr/>
      </p:nvGrpSpPr>
      <p:grpSpPr>
        <a:xfrm>
          <a:off x="0" y="0"/>
          <a:ext cx="0" cy="0"/>
          <a:chOff x="0" y="0"/>
          <a:chExt cx="0" cy="0"/>
        </a:xfrm>
      </p:grpSpPr>
      <p:sp>
        <p:nvSpPr>
          <p:cNvPr id="186" name="Google Shape;186;p37"/>
          <p:cNvSpPr txBox="1">
            <a:spLocks noGrp="1"/>
          </p:cNvSpPr>
          <p:nvPr>
            <p:ph type="title"/>
          </p:nvPr>
        </p:nvSpPr>
        <p:spPr>
          <a:xfrm>
            <a:off x="317539" y="205981"/>
            <a:ext cx="8471400" cy="3273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chemeClr val="accent2"/>
              </a:buClr>
              <a:buSzPts val="2000"/>
              <a:buNone/>
              <a:defRPr i="0"/>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87" name="Google Shape;187;p37"/>
          <p:cNvSpPr txBox="1">
            <a:spLocks noGrp="1"/>
          </p:cNvSpPr>
          <p:nvPr>
            <p:ph type="body" idx="1"/>
          </p:nvPr>
        </p:nvSpPr>
        <p:spPr>
          <a:xfrm>
            <a:off x="317500" y="1000125"/>
            <a:ext cx="8471400" cy="3590100"/>
          </a:xfrm>
          <a:prstGeom prst="rect">
            <a:avLst/>
          </a:prstGeom>
          <a:noFill/>
          <a:ln>
            <a:noFill/>
          </a:ln>
        </p:spPr>
        <p:txBody>
          <a:bodyPr spcFirstLastPara="1" wrap="square" lIns="0" tIns="0" rIns="0" bIns="0" anchor="t" anchorCtr="0">
            <a:noAutofit/>
          </a:bodyPr>
          <a:lstStyle>
            <a:lvl1pPr marL="457200" lvl="0" indent="-342900" algn="l" rtl="0">
              <a:lnSpc>
                <a:spcPct val="115000"/>
              </a:lnSpc>
              <a:spcBef>
                <a:spcPts val="0"/>
              </a:spcBef>
              <a:spcAft>
                <a:spcPts val="0"/>
              </a:spcAft>
              <a:buClr>
                <a:srgbClr val="222222"/>
              </a:buClr>
              <a:buSzPts val="1800"/>
              <a:buChar char="●"/>
              <a:defRPr i="0">
                <a:solidFill>
                  <a:srgbClr val="222222"/>
                </a:solidFill>
              </a:defRPr>
            </a:lvl1pPr>
            <a:lvl2pPr marL="914400" lvl="1" indent="-330200" algn="l" rtl="0">
              <a:lnSpc>
                <a:spcPct val="100000"/>
              </a:lnSpc>
              <a:spcBef>
                <a:spcPts val="1000"/>
              </a:spcBef>
              <a:spcAft>
                <a:spcPts val="0"/>
              </a:spcAft>
              <a:buClr>
                <a:srgbClr val="222222"/>
              </a:buClr>
              <a:buSzPts val="1600"/>
              <a:buChar char="○"/>
              <a:defRPr i="0">
                <a:solidFill>
                  <a:srgbClr val="222222"/>
                </a:solidFill>
              </a:defRPr>
            </a:lvl2pPr>
            <a:lvl3pPr marL="1371600" lvl="2" indent="-317500" algn="l" rtl="0">
              <a:lnSpc>
                <a:spcPct val="100000"/>
              </a:lnSpc>
              <a:spcBef>
                <a:spcPts val="1000"/>
              </a:spcBef>
              <a:spcAft>
                <a:spcPts val="0"/>
              </a:spcAft>
              <a:buClr>
                <a:srgbClr val="222222"/>
              </a:buClr>
              <a:buSzPts val="1400"/>
              <a:buChar char="■"/>
              <a:defRPr i="0">
                <a:solidFill>
                  <a:srgbClr val="222222"/>
                </a:solidFill>
              </a:defRPr>
            </a:lvl3pPr>
            <a:lvl4pPr marL="1828800" lvl="3" indent="-342900" algn="l" rtl="0">
              <a:lnSpc>
                <a:spcPct val="100000"/>
              </a:lnSpc>
              <a:spcBef>
                <a:spcPts val="1000"/>
              </a:spcBef>
              <a:spcAft>
                <a:spcPts val="0"/>
              </a:spcAft>
              <a:buClr>
                <a:srgbClr val="222222"/>
              </a:buClr>
              <a:buSzPts val="1800"/>
              <a:buChar char="●"/>
              <a:defRPr>
                <a:solidFill>
                  <a:srgbClr val="222222"/>
                </a:solidFill>
              </a:defRPr>
            </a:lvl4pPr>
            <a:lvl5pPr marL="2286000" lvl="4" indent="-342900" algn="l" rtl="0">
              <a:lnSpc>
                <a:spcPct val="100000"/>
              </a:lnSpc>
              <a:spcBef>
                <a:spcPts val="1000"/>
              </a:spcBef>
              <a:spcAft>
                <a:spcPts val="0"/>
              </a:spcAft>
              <a:buClr>
                <a:srgbClr val="222222"/>
              </a:buClr>
              <a:buSzPts val="1800"/>
              <a:buChar char="○"/>
              <a:defRPr>
                <a:solidFill>
                  <a:srgbClr val="222222"/>
                </a:solidFill>
              </a:defRPr>
            </a:lvl5pPr>
            <a:lvl6pPr marL="2743200" lvl="5" indent="-342900" algn="l" rtl="0">
              <a:spcBef>
                <a:spcPts val="1000"/>
              </a:spcBef>
              <a:spcAft>
                <a:spcPts val="0"/>
              </a:spcAft>
              <a:buClr>
                <a:srgbClr val="222222"/>
              </a:buClr>
              <a:buSzPts val="1800"/>
              <a:buChar char="■"/>
              <a:defRPr>
                <a:solidFill>
                  <a:srgbClr val="222222"/>
                </a:solidFill>
              </a:defRPr>
            </a:lvl6pPr>
            <a:lvl7pPr marL="3200400" lvl="6" indent="-342900" algn="l" rtl="0">
              <a:spcBef>
                <a:spcPts val="1000"/>
              </a:spcBef>
              <a:spcAft>
                <a:spcPts val="0"/>
              </a:spcAft>
              <a:buClr>
                <a:srgbClr val="222222"/>
              </a:buClr>
              <a:buSzPts val="1800"/>
              <a:buChar char="●"/>
              <a:defRPr>
                <a:solidFill>
                  <a:srgbClr val="222222"/>
                </a:solidFill>
              </a:defRPr>
            </a:lvl7pPr>
            <a:lvl8pPr marL="3657600" lvl="7" indent="-342900" algn="l" rtl="0">
              <a:spcBef>
                <a:spcPts val="1000"/>
              </a:spcBef>
              <a:spcAft>
                <a:spcPts val="0"/>
              </a:spcAft>
              <a:buClr>
                <a:srgbClr val="222222"/>
              </a:buClr>
              <a:buSzPts val="1800"/>
              <a:buChar char="○"/>
              <a:defRPr>
                <a:solidFill>
                  <a:srgbClr val="222222"/>
                </a:solidFill>
              </a:defRPr>
            </a:lvl8pPr>
            <a:lvl9pPr marL="4114800" lvl="8" indent="-342900" algn="l" rtl="0">
              <a:spcBef>
                <a:spcPts val="1000"/>
              </a:spcBef>
              <a:spcAft>
                <a:spcPts val="1000"/>
              </a:spcAft>
              <a:buClr>
                <a:srgbClr val="222222"/>
              </a:buClr>
              <a:buSzPts val="1800"/>
              <a:buChar char="■"/>
              <a:defRPr>
                <a:solidFill>
                  <a:srgbClr val="222222"/>
                </a:solidFill>
              </a:defRPr>
            </a:lvl9pPr>
          </a:lstStyle>
          <a:p>
            <a:endParaRPr/>
          </a:p>
        </p:txBody>
      </p:sp>
      <p:sp>
        <p:nvSpPr>
          <p:cNvPr id="188" name="Google Shape;188;p37"/>
          <p:cNvSpPr txBox="1">
            <a:spLocks noGrp="1"/>
          </p:cNvSpPr>
          <p:nvPr>
            <p:ph type="sldNum" idx="12"/>
          </p:nvPr>
        </p:nvSpPr>
        <p:spPr>
          <a:xfrm>
            <a:off x="317501" y="4804323"/>
            <a:ext cx="3436800" cy="218700"/>
          </a:xfrm>
          <a:prstGeom prst="rect">
            <a:avLst/>
          </a:prstGeom>
          <a:noFill/>
          <a:ln>
            <a:noFill/>
          </a:ln>
        </p:spPr>
        <p:txBody>
          <a:bodyPr spcFirstLastPara="1" wrap="square" lIns="91425" tIns="45700" rIns="91425" bIns="45700" anchor="ctr" anchorCtr="0">
            <a:noAutofit/>
          </a:bodyPr>
          <a:lstStyle>
            <a:lvl1pPr marL="0" lvl="0" indent="0" algn="l" rtl="0">
              <a:spcBef>
                <a:spcPts val="0"/>
              </a:spcBef>
              <a:spcAft>
                <a:spcPts val="0"/>
              </a:spcAft>
              <a:buNone/>
              <a:defRPr sz="500" b="1" i="0" u="none" strike="noStrike" cap="none">
                <a:latin typeface="Arial"/>
                <a:ea typeface="Arial"/>
                <a:cs typeface="Arial"/>
                <a:sym typeface="Arial"/>
              </a:defRPr>
            </a:lvl1pPr>
            <a:lvl2pPr marL="0" lvl="1" indent="0" algn="l" rtl="0">
              <a:spcBef>
                <a:spcPts val="0"/>
              </a:spcBef>
              <a:spcAft>
                <a:spcPts val="0"/>
              </a:spcAft>
              <a:buNone/>
              <a:defRPr sz="500" b="1" i="0" u="none" strike="noStrike" cap="none">
                <a:latin typeface="Arial"/>
                <a:ea typeface="Arial"/>
                <a:cs typeface="Arial"/>
                <a:sym typeface="Arial"/>
              </a:defRPr>
            </a:lvl2pPr>
            <a:lvl3pPr marL="0" lvl="2" indent="0" algn="l" rtl="0">
              <a:spcBef>
                <a:spcPts val="0"/>
              </a:spcBef>
              <a:spcAft>
                <a:spcPts val="0"/>
              </a:spcAft>
              <a:buNone/>
              <a:defRPr sz="500" b="1" i="0" u="none" strike="noStrike" cap="none">
                <a:latin typeface="Arial"/>
                <a:ea typeface="Arial"/>
                <a:cs typeface="Arial"/>
                <a:sym typeface="Arial"/>
              </a:defRPr>
            </a:lvl3pPr>
            <a:lvl4pPr marL="0" lvl="3" indent="0" algn="l" rtl="0">
              <a:spcBef>
                <a:spcPts val="0"/>
              </a:spcBef>
              <a:spcAft>
                <a:spcPts val="0"/>
              </a:spcAft>
              <a:buNone/>
              <a:defRPr sz="500" b="1" i="0" u="none" strike="noStrike" cap="none">
                <a:latin typeface="Arial"/>
                <a:ea typeface="Arial"/>
                <a:cs typeface="Arial"/>
                <a:sym typeface="Arial"/>
              </a:defRPr>
            </a:lvl4pPr>
            <a:lvl5pPr marL="0" lvl="4" indent="0" algn="l" rtl="0">
              <a:spcBef>
                <a:spcPts val="0"/>
              </a:spcBef>
              <a:spcAft>
                <a:spcPts val="0"/>
              </a:spcAft>
              <a:buNone/>
              <a:defRPr sz="500" b="1" i="0" u="none" strike="noStrike" cap="none">
                <a:latin typeface="Arial"/>
                <a:ea typeface="Arial"/>
                <a:cs typeface="Arial"/>
                <a:sym typeface="Arial"/>
              </a:defRPr>
            </a:lvl5pPr>
            <a:lvl6pPr marL="0" lvl="5" indent="0" algn="l" rtl="0">
              <a:spcBef>
                <a:spcPts val="0"/>
              </a:spcBef>
              <a:spcAft>
                <a:spcPts val="0"/>
              </a:spcAft>
              <a:buNone/>
              <a:defRPr sz="500" b="1" i="0" u="none" strike="noStrike" cap="none">
                <a:latin typeface="Arial"/>
                <a:ea typeface="Arial"/>
                <a:cs typeface="Arial"/>
                <a:sym typeface="Arial"/>
              </a:defRPr>
            </a:lvl6pPr>
            <a:lvl7pPr marL="0" lvl="6" indent="0" algn="l" rtl="0">
              <a:spcBef>
                <a:spcPts val="0"/>
              </a:spcBef>
              <a:spcAft>
                <a:spcPts val="0"/>
              </a:spcAft>
              <a:buNone/>
              <a:defRPr sz="500" b="1" i="0" u="none" strike="noStrike" cap="none">
                <a:latin typeface="Arial"/>
                <a:ea typeface="Arial"/>
                <a:cs typeface="Arial"/>
                <a:sym typeface="Arial"/>
              </a:defRPr>
            </a:lvl7pPr>
            <a:lvl8pPr marL="0" lvl="7" indent="0" algn="l" rtl="0">
              <a:spcBef>
                <a:spcPts val="0"/>
              </a:spcBef>
              <a:spcAft>
                <a:spcPts val="0"/>
              </a:spcAft>
              <a:buNone/>
              <a:defRPr sz="500" b="1" i="0" u="none" strike="noStrike" cap="none">
                <a:latin typeface="Arial"/>
                <a:ea typeface="Arial"/>
                <a:cs typeface="Arial"/>
                <a:sym typeface="Arial"/>
              </a:defRPr>
            </a:lvl8pPr>
            <a:lvl9pPr marL="0" lvl="8" indent="0" algn="l" rtl="0">
              <a:spcBef>
                <a:spcPts val="0"/>
              </a:spcBef>
              <a:spcAft>
                <a:spcPts val="0"/>
              </a:spcAft>
              <a:buNone/>
              <a:defRPr sz="500" b="1" i="0" u="none" strike="noStrike" cap="none">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r>
              <a:rPr lang="en"/>
              <a:t>  |  © 2019 Palo Alto Networks. All Rights Reserved.</a:t>
            </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9"/>
        <p:cNvGrpSpPr/>
        <p:nvPr/>
      </p:nvGrpSpPr>
      <p:grpSpPr>
        <a:xfrm>
          <a:off x="0" y="0"/>
          <a:ext cx="0" cy="0"/>
          <a:chOff x="0" y="0"/>
          <a:chExt cx="0" cy="0"/>
        </a:xfrm>
      </p:grpSpPr>
      <p:sp>
        <p:nvSpPr>
          <p:cNvPr id="190" name="Google Shape;190;p38"/>
          <p:cNvSpPr txBox="1">
            <a:spLocks noGrp="1"/>
          </p:cNvSpPr>
          <p:nvPr>
            <p:ph type="title"/>
          </p:nvPr>
        </p:nvSpPr>
        <p:spPr>
          <a:xfrm>
            <a:off x="317539" y="205981"/>
            <a:ext cx="8471400" cy="3273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0E95C4"/>
              </a:buClr>
              <a:buSzPts val="18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91" name="Google Shape;191;p38"/>
          <p:cNvSpPr txBox="1">
            <a:spLocks noGrp="1"/>
          </p:cNvSpPr>
          <p:nvPr>
            <p:ph type="body" idx="1"/>
          </p:nvPr>
        </p:nvSpPr>
        <p:spPr>
          <a:xfrm>
            <a:off x="317539" y="742950"/>
            <a:ext cx="8471400" cy="3851700"/>
          </a:xfrm>
          <a:prstGeom prst="rect">
            <a:avLst/>
          </a:prstGeom>
          <a:noFill/>
          <a:ln>
            <a:noFill/>
          </a:ln>
        </p:spPr>
        <p:txBody>
          <a:bodyPr spcFirstLastPara="1" wrap="square" lIns="91425" tIns="45700" rIns="91425" bIns="45700" anchor="t" anchorCtr="0">
            <a:noAutofit/>
          </a:bodyPr>
          <a:lstStyle>
            <a:lvl1pPr marL="457200" lvl="0" indent="-342900" algn="l" rtl="0">
              <a:spcBef>
                <a:spcPts val="1600"/>
              </a:spcBef>
              <a:spcAft>
                <a:spcPts val="0"/>
              </a:spcAft>
              <a:buSzPts val="1800"/>
              <a:buChar char="●"/>
              <a:defRPr/>
            </a:lvl1pPr>
            <a:lvl2pPr marL="914400" lvl="1" indent="-342900" algn="l" rtl="0">
              <a:spcBef>
                <a:spcPts val="1400"/>
              </a:spcBef>
              <a:spcAft>
                <a:spcPts val="0"/>
              </a:spcAft>
              <a:buSzPts val="1800"/>
              <a:buChar char="○"/>
              <a:defRPr/>
            </a:lvl2pPr>
            <a:lvl3pPr marL="1371600" lvl="2" indent="-342900" algn="l" rtl="0">
              <a:spcBef>
                <a:spcPts val="12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800"/>
              </a:spcBef>
              <a:spcAft>
                <a:spcPts val="0"/>
              </a:spcAft>
              <a:buSzPts val="1800"/>
              <a:buChar char="○"/>
              <a:defRPr/>
            </a:lvl5pPr>
            <a:lvl6pPr marL="2743200" lvl="5" indent="-342900" algn="l" rtl="0">
              <a:spcBef>
                <a:spcPts val="600"/>
              </a:spcBef>
              <a:spcAft>
                <a:spcPts val="0"/>
              </a:spcAft>
              <a:buClr>
                <a:schemeClr val="dk1"/>
              </a:buClr>
              <a:buSzPts val="1800"/>
              <a:buChar char="■"/>
              <a:defRPr/>
            </a:lvl6pPr>
            <a:lvl7pPr marL="3200400" lvl="6" indent="-342900" algn="l" rtl="0">
              <a:spcBef>
                <a:spcPts val="400"/>
              </a:spcBef>
              <a:spcAft>
                <a:spcPts val="0"/>
              </a:spcAft>
              <a:buClr>
                <a:schemeClr val="dk1"/>
              </a:buClr>
              <a:buSzPts val="1800"/>
              <a:buChar char="●"/>
              <a:defRPr/>
            </a:lvl7pPr>
            <a:lvl8pPr marL="3657600" lvl="7" indent="-342900" algn="l" rtl="0">
              <a:spcBef>
                <a:spcPts val="400"/>
              </a:spcBef>
              <a:spcAft>
                <a:spcPts val="0"/>
              </a:spcAft>
              <a:buClr>
                <a:schemeClr val="dk1"/>
              </a:buClr>
              <a:buSzPts val="1800"/>
              <a:buChar char="○"/>
              <a:defRPr/>
            </a:lvl8pPr>
            <a:lvl9pPr marL="4114800" lvl="8" indent="-342900" algn="l" rtl="0">
              <a:spcBef>
                <a:spcPts val="400"/>
              </a:spcBef>
              <a:spcAft>
                <a:spcPts val="400"/>
              </a:spcAft>
              <a:buClr>
                <a:schemeClr val="dk1"/>
              </a:buClr>
              <a:buSzPts val="1800"/>
              <a:buChar char="■"/>
              <a:defRPr/>
            </a:lvl9pPr>
          </a:lstStyle>
          <a:p>
            <a:endParaRPr/>
          </a:p>
        </p:txBody>
      </p:sp>
      <p:sp>
        <p:nvSpPr>
          <p:cNvPr id="192" name="Google Shape;192;p38"/>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3" name="Google Shape;193;p38"/>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4" name="Google Shape;194;p38"/>
          <p:cNvSpPr txBox="1">
            <a:spLocks noGrp="1"/>
          </p:cNvSpPr>
          <p:nvPr>
            <p:ph type="sldNum" idx="12"/>
          </p:nvPr>
        </p:nvSpPr>
        <p:spPr>
          <a:xfrm>
            <a:off x="317501" y="4905604"/>
            <a:ext cx="3436800" cy="218700"/>
          </a:xfrm>
          <a:prstGeom prst="rect">
            <a:avLst/>
          </a:prstGeom>
          <a:noFill/>
          <a:ln>
            <a:noFill/>
          </a:ln>
        </p:spPr>
        <p:txBody>
          <a:bodyPr spcFirstLastPara="1" wrap="square" lIns="91425" tIns="45700" rIns="91425" bIns="45700" anchor="ctr" anchorCtr="0">
            <a:noAutofit/>
          </a:bodyPr>
          <a:lstStyle>
            <a:lvl1pPr marL="0" lvl="0" indent="0" algn="l" rtl="0">
              <a:spcBef>
                <a:spcPts val="0"/>
              </a:spcBef>
              <a:spcAft>
                <a:spcPts val="0"/>
              </a:spcAft>
              <a:buNone/>
              <a:defRPr/>
            </a:lvl1pPr>
            <a:lvl2pPr marL="0" lvl="1" indent="0" algn="l" rtl="0">
              <a:spcBef>
                <a:spcPts val="0"/>
              </a:spcBef>
              <a:spcAft>
                <a:spcPts val="0"/>
              </a:spcAft>
              <a:buNone/>
              <a:defRPr/>
            </a:lvl2pPr>
            <a:lvl3pPr marL="0" lvl="2" indent="0" algn="l" rtl="0">
              <a:spcBef>
                <a:spcPts val="0"/>
              </a:spcBef>
              <a:spcAft>
                <a:spcPts val="0"/>
              </a:spcAft>
              <a:buNone/>
              <a:defRPr/>
            </a:lvl3pPr>
            <a:lvl4pPr marL="0" lvl="3" indent="0" algn="l" rtl="0">
              <a:spcBef>
                <a:spcPts val="0"/>
              </a:spcBef>
              <a:spcAft>
                <a:spcPts val="0"/>
              </a:spcAft>
              <a:buNone/>
              <a:defRPr/>
            </a:lvl4pPr>
            <a:lvl5pPr marL="0" lvl="4" indent="0" algn="l" rtl="0">
              <a:spcBef>
                <a:spcPts val="0"/>
              </a:spcBef>
              <a:spcAft>
                <a:spcPts val="0"/>
              </a:spcAft>
              <a:buNone/>
              <a:defRPr/>
            </a:lvl5pPr>
            <a:lvl6pPr marL="0" lvl="5" indent="0" algn="l" rtl="0">
              <a:spcBef>
                <a:spcPts val="0"/>
              </a:spcBef>
              <a:spcAft>
                <a:spcPts val="0"/>
              </a:spcAft>
              <a:buNone/>
              <a:defRPr/>
            </a:lvl6pPr>
            <a:lvl7pPr marL="0" lvl="6" indent="0" algn="l" rtl="0">
              <a:spcBef>
                <a:spcPts val="0"/>
              </a:spcBef>
              <a:spcAft>
                <a:spcPts val="0"/>
              </a:spcAft>
              <a:buNone/>
              <a:defRPr/>
            </a:lvl7pPr>
            <a:lvl8pPr marL="0" lvl="7" indent="0" algn="l" rtl="0">
              <a:spcBef>
                <a:spcPts val="0"/>
              </a:spcBef>
              <a:spcAft>
                <a:spcPts val="0"/>
              </a:spcAft>
              <a:buNone/>
              <a:defRPr/>
            </a:lvl8pPr>
            <a:lvl9pPr marL="0" lvl="8" indent="0" algn="l" rtl="0">
              <a:spcBef>
                <a:spcPts val="0"/>
              </a:spcBef>
              <a:spcAft>
                <a:spcPts val="0"/>
              </a:spcAft>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ormal slide 1">
  <p:cSld name="Normal slide_3">
    <p:spTree>
      <p:nvGrpSpPr>
        <p:cNvPr id="1" name="Shape 195"/>
        <p:cNvGrpSpPr/>
        <p:nvPr/>
      </p:nvGrpSpPr>
      <p:grpSpPr>
        <a:xfrm>
          <a:off x="0" y="0"/>
          <a:ext cx="0" cy="0"/>
          <a:chOff x="0" y="0"/>
          <a:chExt cx="0" cy="0"/>
        </a:xfrm>
      </p:grpSpPr>
      <p:sp>
        <p:nvSpPr>
          <p:cNvPr id="196" name="Google Shape;196;p39"/>
          <p:cNvSpPr txBox="1">
            <a:spLocks noGrp="1"/>
          </p:cNvSpPr>
          <p:nvPr>
            <p:ph type="title"/>
          </p:nvPr>
        </p:nvSpPr>
        <p:spPr>
          <a:xfrm>
            <a:off x="317539" y="205981"/>
            <a:ext cx="8471400" cy="3273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chemeClr val="accent2"/>
              </a:buClr>
              <a:buSzPts val="2000"/>
              <a:buNone/>
              <a:defRPr i="0"/>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97" name="Google Shape;197;p39"/>
          <p:cNvSpPr txBox="1">
            <a:spLocks noGrp="1"/>
          </p:cNvSpPr>
          <p:nvPr>
            <p:ph type="body" idx="1"/>
          </p:nvPr>
        </p:nvSpPr>
        <p:spPr>
          <a:xfrm>
            <a:off x="317500" y="1000125"/>
            <a:ext cx="8471400" cy="3590100"/>
          </a:xfrm>
          <a:prstGeom prst="rect">
            <a:avLst/>
          </a:prstGeom>
          <a:noFill/>
          <a:ln>
            <a:noFill/>
          </a:ln>
        </p:spPr>
        <p:txBody>
          <a:bodyPr spcFirstLastPara="1" wrap="square" lIns="0" tIns="0" rIns="0" bIns="0" anchor="t" anchorCtr="0">
            <a:noAutofit/>
          </a:bodyPr>
          <a:lstStyle>
            <a:lvl1pPr marL="457200" lvl="0" indent="-342900" algn="l" rtl="0">
              <a:lnSpc>
                <a:spcPct val="115000"/>
              </a:lnSpc>
              <a:spcBef>
                <a:spcPts val="0"/>
              </a:spcBef>
              <a:spcAft>
                <a:spcPts val="0"/>
              </a:spcAft>
              <a:buClr>
                <a:srgbClr val="222222"/>
              </a:buClr>
              <a:buSzPts val="1800"/>
              <a:buChar char="●"/>
              <a:defRPr i="0">
                <a:solidFill>
                  <a:srgbClr val="222222"/>
                </a:solidFill>
              </a:defRPr>
            </a:lvl1pPr>
            <a:lvl2pPr marL="914400" lvl="1" indent="-330200" algn="l" rtl="0">
              <a:lnSpc>
                <a:spcPct val="100000"/>
              </a:lnSpc>
              <a:spcBef>
                <a:spcPts val="1000"/>
              </a:spcBef>
              <a:spcAft>
                <a:spcPts val="0"/>
              </a:spcAft>
              <a:buClr>
                <a:srgbClr val="222222"/>
              </a:buClr>
              <a:buSzPts val="1600"/>
              <a:buChar char="○"/>
              <a:defRPr i="0">
                <a:solidFill>
                  <a:srgbClr val="222222"/>
                </a:solidFill>
              </a:defRPr>
            </a:lvl2pPr>
            <a:lvl3pPr marL="1371600" lvl="2" indent="-317500" algn="l" rtl="0">
              <a:lnSpc>
                <a:spcPct val="100000"/>
              </a:lnSpc>
              <a:spcBef>
                <a:spcPts val="1000"/>
              </a:spcBef>
              <a:spcAft>
                <a:spcPts val="0"/>
              </a:spcAft>
              <a:buClr>
                <a:srgbClr val="222222"/>
              </a:buClr>
              <a:buSzPts val="1400"/>
              <a:buChar char="■"/>
              <a:defRPr i="0">
                <a:solidFill>
                  <a:srgbClr val="222222"/>
                </a:solidFill>
              </a:defRPr>
            </a:lvl3pPr>
            <a:lvl4pPr marL="1828800" lvl="3" indent="-342900" algn="l" rtl="0">
              <a:lnSpc>
                <a:spcPct val="100000"/>
              </a:lnSpc>
              <a:spcBef>
                <a:spcPts val="1000"/>
              </a:spcBef>
              <a:spcAft>
                <a:spcPts val="0"/>
              </a:spcAft>
              <a:buClr>
                <a:srgbClr val="222222"/>
              </a:buClr>
              <a:buSzPts val="1800"/>
              <a:buChar char="●"/>
              <a:defRPr>
                <a:solidFill>
                  <a:srgbClr val="222222"/>
                </a:solidFill>
              </a:defRPr>
            </a:lvl4pPr>
            <a:lvl5pPr marL="2286000" lvl="4" indent="-342900" algn="l" rtl="0">
              <a:lnSpc>
                <a:spcPct val="100000"/>
              </a:lnSpc>
              <a:spcBef>
                <a:spcPts val="1000"/>
              </a:spcBef>
              <a:spcAft>
                <a:spcPts val="0"/>
              </a:spcAft>
              <a:buClr>
                <a:srgbClr val="222222"/>
              </a:buClr>
              <a:buSzPts val="1800"/>
              <a:buChar char="○"/>
              <a:defRPr>
                <a:solidFill>
                  <a:srgbClr val="222222"/>
                </a:solidFill>
              </a:defRPr>
            </a:lvl5pPr>
            <a:lvl6pPr marL="2743200" lvl="5" indent="-342900" algn="l" rtl="0">
              <a:spcBef>
                <a:spcPts val="1000"/>
              </a:spcBef>
              <a:spcAft>
                <a:spcPts val="0"/>
              </a:spcAft>
              <a:buClr>
                <a:srgbClr val="222222"/>
              </a:buClr>
              <a:buSzPts val="1800"/>
              <a:buChar char="■"/>
              <a:defRPr>
                <a:solidFill>
                  <a:srgbClr val="222222"/>
                </a:solidFill>
              </a:defRPr>
            </a:lvl6pPr>
            <a:lvl7pPr marL="3200400" lvl="6" indent="-342900" algn="l" rtl="0">
              <a:spcBef>
                <a:spcPts val="1000"/>
              </a:spcBef>
              <a:spcAft>
                <a:spcPts val="0"/>
              </a:spcAft>
              <a:buClr>
                <a:srgbClr val="222222"/>
              </a:buClr>
              <a:buSzPts val="1800"/>
              <a:buChar char="●"/>
              <a:defRPr>
                <a:solidFill>
                  <a:srgbClr val="222222"/>
                </a:solidFill>
              </a:defRPr>
            </a:lvl7pPr>
            <a:lvl8pPr marL="3657600" lvl="7" indent="-342900" algn="l" rtl="0">
              <a:spcBef>
                <a:spcPts val="1000"/>
              </a:spcBef>
              <a:spcAft>
                <a:spcPts val="0"/>
              </a:spcAft>
              <a:buClr>
                <a:srgbClr val="222222"/>
              </a:buClr>
              <a:buSzPts val="1800"/>
              <a:buChar char="○"/>
              <a:defRPr>
                <a:solidFill>
                  <a:srgbClr val="222222"/>
                </a:solidFill>
              </a:defRPr>
            </a:lvl8pPr>
            <a:lvl9pPr marL="4114800" lvl="8" indent="-342900" algn="l" rtl="0">
              <a:spcBef>
                <a:spcPts val="1000"/>
              </a:spcBef>
              <a:spcAft>
                <a:spcPts val="1000"/>
              </a:spcAft>
              <a:buClr>
                <a:srgbClr val="222222"/>
              </a:buClr>
              <a:buSzPts val="1800"/>
              <a:buChar char="■"/>
              <a:defRPr>
                <a:solidFill>
                  <a:srgbClr val="222222"/>
                </a:solidFill>
              </a:defRPr>
            </a:lvl9pPr>
          </a:lstStyle>
          <a:p>
            <a:endParaRPr/>
          </a:p>
        </p:txBody>
      </p:sp>
      <p:sp>
        <p:nvSpPr>
          <p:cNvPr id="198" name="Google Shape;198;p39"/>
          <p:cNvSpPr txBox="1">
            <a:spLocks noGrp="1"/>
          </p:cNvSpPr>
          <p:nvPr>
            <p:ph type="sldNum" idx="12"/>
          </p:nvPr>
        </p:nvSpPr>
        <p:spPr>
          <a:xfrm>
            <a:off x="317501" y="4804323"/>
            <a:ext cx="3436800" cy="218700"/>
          </a:xfrm>
          <a:prstGeom prst="rect">
            <a:avLst/>
          </a:prstGeom>
          <a:noFill/>
          <a:ln>
            <a:noFill/>
          </a:ln>
        </p:spPr>
        <p:txBody>
          <a:bodyPr spcFirstLastPara="1" wrap="square" lIns="91425" tIns="45700" rIns="91425" bIns="45700" anchor="ctr" anchorCtr="0">
            <a:noAutofit/>
          </a:bodyPr>
          <a:lstStyle>
            <a:lvl1pPr marL="0" lvl="0" indent="0" algn="l" rtl="0">
              <a:spcBef>
                <a:spcPts val="0"/>
              </a:spcBef>
              <a:spcAft>
                <a:spcPts val="0"/>
              </a:spcAft>
              <a:buNone/>
              <a:defRPr sz="500" b="1" i="0" u="none" strike="noStrike" cap="none">
                <a:latin typeface="Arial"/>
                <a:ea typeface="Arial"/>
                <a:cs typeface="Arial"/>
                <a:sym typeface="Arial"/>
              </a:defRPr>
            </a:lvl1pPr>
            <a:lvl2pPr marL="0" lvl="1" indent="0" algn="l" rtl="0">
              <a:spcBef>
                <a:spcPts val="0"/>
              </a:spcBef>
              <a:spcAft>
                <a:spcPts val="0"/>
              </a:spcAft>
              <a:buNone/>
              <a:defRPr sz="500" b="1" i="0" u="none" strike="noStrike" cap="none">
                <a:latin typeface="Arial"/>
                <a:ea typeface="Arial"/>
                <a:cs typeface="Arial"/>
                <a:sym typeface="Arial"/>
              </a:defRPr>
            </a:lvl2pPr>
            <a:lvl3pPr marL="0" lvl="2" indent="0" algn="l" rtl="0">
              <a:spcBef>
                <a:spcPts val="0"/>
              </a:spcBef>
              <a:spcAft>
                <a:spcPts val="0"/>
              </a:spcAft>
              <a:buNone/>
              <a:defRPr sz="500" b="1" i="0" u="none" strike="noStrike" cap="none">
                <a:latin typeface="Arial"/>
                <a:ea typeface="Arial"/>
                <a:cs typeface="Arial"/>
                <a:sym typeface="Arial"/>
              </a:defRPr>
            </a:lvl3pPr>
            <a:lvl4pPr marL="0" lvl="3" indent="0" algn="l" rtl="0">
              <a:spcBef>
                <a:spcPts val="0"/>
              </a:spcBef>
              <a:spcAft>
                <a:spcPts val="0"/>
              </a:spcAft>
              <a:buNone/>
              <a:defRPr sz="500" b="1" i="0" u="none" strike="noStrike" cap="none">
                <a:latin typeface="Arial"/>
                <a:ea typeface="Arial"/>
                <a:cs typeface="Arial"/>
                <a:sym typeface="Arial"/>
              </a:defRPr>
            </a:lvl4pPr>
            <a:lvl5pPr marL="0" lvl="4" indent="0" algn="l" rtl="0">
              <a:spcBef>
                <a:spcPts val="0"/>
              </a:spcBef>
              <a:spcAft>
                <a:spcPts val="0"/>
              </a:spcAft>
              <a:buNone/>
              <a:defRPr sz="500" b="1" i="0" u="none" strike="noStrike" cap="none">
                <a:latin typeface="Arial"/>
                <a:ea typeface="Arial"/>
                <a:cs typeface="Arial"/>
                <a:sym typeface="Arial"/>
              </a:defRPr>
            </a:lvl5pPr>
            <a:lvl6pPr marL="0" lvl="5" indent="0" algn="l" rtl="0">
              <a:spcBef>
                <a:spcPts val="0"/>
              </a:spcBef>
              <a:spcAft>
                <a:spcPts val="0"/>
              </a:spcAft>
              <a:buNone/>
              <a:defRPr sz="500" b="1" i="0" u="none" strike="noStrike" cap="none">
                <a:latin typeface="Arial"/>
                <a:ea typeface="Arial"/>
                <a:cs typeface="Arial"/>
                <a:sym typeface="Arial"/>
              </a:defRPr>
            </a:lvl6pPr>
            <a:lvl7pPr marL="0" lvl="6" indent="0" algn="l" rtl="0">
              <a:spcBef>
                <a:spcPts val="0"/>
              </a:spcBef>
              <a:spcAft>
                <a:spcPts val="0"/>
              </a:spcAft>
              <a:buNone/>
              <a:defRPr sz="500" b="1" i="0" u="none" strike="noStrike" cap="none">
                <a:latin typeface="Arial"/>
                <a:ea typeface="Arial"/>
                <a:cs typeface="Arial"/>
                <a:sym typeface="Arial"/>
              </a:defRPr>
            </a:lvl7pPr>
            <a:lvl8pPr marL="0" lvl="7" indent="0" algn="l" rtl="0">
              <a:spcBef>
                <a:spcPts val="0"/>
              </a:spcBef>
              <a:spcAft>
                <a:spcPts val="0"/>
              </a:spcAft>
              <a:buNone/>
              <a:defRPr sz="500" b="1" i="0" u="none" strike="noStrike" cap="none">
                <a:latin typeface="Arial"/>
                <a:ea typeface="Arial"/>
                <a:cs typeface="Arial"/>
                <a:sym typeface="Arial"/>
              </a:defRPr>
            </a:lvl8pPr>
            <a:lvl9pPr marL="0" lvl="8" indent="0" algn="l" rtl="0">
              <a:spcBef>
                <a:spcPts val="0"/>
              </a:spcBef>
              <a:spcAft>
                <a:spcPts val="0"/>
              </a:spcAft>
              <a:buNone/>
              <a:defRPr sz="500" b="1" i="0" u="none" strike="noStrike" cap="none">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r>
              <a:rPr lang="en"/>
              <a:t>  |  © 2019 Palo Alto Networks. All Rights Reserved.</a:t>
            </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ormal slide 2">
  <p:cSld name="Normal slide_4">
    <p:spTree>
      <p:nvGrpSpPr>
        <p:cNvPr id="1" name="Shape 199"/>
        <p:cNvGrpSpPr/>
        <p:nvPr/>
      </p:nvGrpSpPr>
      <p:grpSpPr>
        <a:xfrm>
          <a:off x="0" y="0"/>
          <a:ext cx="0" cy="0"/>
          <a:chOff x="0" y="0"/>
          <a:chExt cx="0" cy="0"/>
        </a:xfrm>
      </p:grpSpPr>
      <p:sp>
        <p:nvSpPr>
          <p:cNvPr id="200" name="Google Shape;200;p40"/>
          <p:cNvSpPr txBox="1">
            <a:spLocks noGrp="1"/>
          </p:cNvSpPr>
          <p:nvPr>
            <p:ph type="title"/>
          </p:nvPr>
        </p:nvSpPr>
        <p:spPr>
          <a:xfrm>
            <a:off x="317539" y="205981"/>
            <a:ext cx="8471400" cy="3273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chemeClr val="accent2"/>
              </a:buClr>
              <a:buSzPts val="2000"/>
              <a:buNone/>
              <a:defRPr i="0"/>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201" name="Google Shape;201;p40"/>
          <p:cNvSpPr txBox="1">
            <a:spLocks noGrp="1"/>
          </p:cNvSpPr>
          <p:nvPr>
            <p:ph type="body" idx="1"/>
          </p:nvPr>
        </p:nvSpPr>
        <p:spPr>
          <a:xfrm>
            <a:off x="317500" y="1000125"/>
            <a:ext cx="8471400" cy="3590100"/>
          </a:xfrm>
          <a:prstGeom prst="rect">
            <a:avLst/>
          </a:prstGeom>
          <a:noFill/>
          <a:ln>
            <a:noFill/>
          </a:ln>
        </p:spPr>
        <p:txBody>
          <a:bodyPr spcFirstLastPara="1" wrap="square" lIns="0" tIns="0" rIns="0" bIns="0" anchor="t" anchorCtr="0">
            <a:noAutofit/>
          </a:bodyPr>
          <a:lstStyle>
            <a:lvl1pPr marL="457200" lvl="0" indent="-342900" algn="l" rtl="0">
              <a:lnSpc>
                <a:spcPct val="115000"/>
              </a:lnSpc>
              <a:spcBef>
                <a:spcPts val="0"/>
              </a:spcBef>
              <a:spcAft>
                <a:spcPts val="0"/>
              </a:spcAft>
              <a:buClr>
                <a:srgbClr val="222222"/>
              </a:buClr>
              <a:buSzPts val="1800"/>
              <a:buChar char="●"/>
              <a:defRPr i="0">
                <a:solidFill>
                  <a:srgbClr val="222222"/>
                </a:solidFill>
              </a:defRPr>
            </a:lvl1pPr>
            <a:lvl2pPr marL="914400" lvl="1" indent="-330200" algn="l" rtl="0">
              <a:lnSpc>
                <a:spcPct val="100000"/>
              </a:lnSpc>
              <a:spcBef>
                <a:spcPts val="1000"/>
              </a:spcBef>
              <a:spcAft>
                <a:spcPts val="0"/>
              </a:spcAft>
              <a:buClr>
                <a:srgbClr val="222222"/>
              </a:buClr>
              <a:buSzPts val="1600"/>
              <a:buChar char="○"/>
              <a:defRPr i="0">
                <a:solidFill>
                  <a:srgbClr val="222222"/>
                </a:solidFill>
              </a:defRPr>
            </a:lvl2pPr>
            <a:lvl3pPr marL="1371600" lvl="2" indent="-317500" algn="l" rtl="0">
              <a:lnSpc>
                <a:spcPct val="100000"/>
              </a:lnSpc>
              <a:spcBef>
                <a:spcPts val="1000"/>
              </a:spcBef>
              <a:spcAft>
                <a:spcPts val="0"/>
              </a:spcAft>
              <a:buClr>
                <a:srgbClr val="222222"/>
              </a:buClr>
              <a:buSzPts val="1400"/>
              <a:buChar char="■"/>
              <a:defRPr i="0">
                <a:solidFill>
                  <a:srgbClr val="222222"/>
                </a:solidFill>
              </a:defRPr>
            </a:lvl3pPr>
            <a:lvl4pPr marL="1828800" lvl="3" indent="-342900" algn="l" rtl="0">
              <a:lnSpc>
                <a:spcPct val="100000"/>
              </a:lnSpc>
              <a:spcBef>
                <a:spcPts val="1000"/>
              </a:spcBef>
              <a:spcAft>
                <a:spcPts val="0"/>
              </a:spcAft>
              <a:buClr>
                <a:srgbClr val="222222"/>
              </a:buClr>
              <a:buSzPts val="1800"/>
              <a:buChar char="●"/>
              <a:defRPr>
                <a:solidFill>
                  <a:srgbClr val="222222"/>
                </a:solidFill>
              </a:defRPr>
            </a:lvl4pPr>
            <a:lvl5pPr marL="2286000" lvl="4" indent="-342900" algn="l" rtl="0">
              <a:lnSpc>
                <a:spcPct val="100000"/>
              </a:lnSpc>
              <a:spcBef>
                <a:spcPts val="1000"/>
              </a:spcBef>
              <a:spcAft>
                <a:spcPts val="0"/>
              </a:spcAft>
              <a:buClr>
                <a:srgbClr val="222222"/>
              </a:buClr>
              <a:buSzPts val="1800"/>
              <a:buChar char="○"/>
              <a:defRPr>
                <a:solidFill>
                  <a:srgbClr val="222222"/>
                </a:solidFill>
              </a:defRPr>
            </a:lvl5pPr>
            <a:lvl6pPr marL="2743200" lvl="5" indent="-342900" algn="l" rtl="0">
              <a:spcBef>
                <a:spcPts val="1000"/>
              </a:spcBef>
              <a:spcAft>
                <a:spcPts val="0"/>
              </a:spcAft>
              <a:buClr>
                <a:srgbClr val="222222"/>
              </a:buClr>
              <a:buSzPts val="1800"/>
              <a:buChar char="■"/>
              <a:defRPr>
                <a:solidFill>
                  <a:srgbClr val="222222"/>
                </a:solidFill>
              </a:defRPr>
            </a:lvl6pPr>
            <a:lvl7pPr marL="3200400" lvl="6" indent="-342900" algn="l" rtl="0">
              <a:spcBef>
                <a:spcPts val="1000"/>
              </a:spcBef>
              <a:spcAft>
                <a:spcPts val="0"/>
              </a:spcAft>
              <a:buClr>
                <a:srgbClr val="222222"/>
              </a:buClr>
              <a:buSzPts val="1800"/>
              <a:buChar char="●"/>
              <a:defRPr>
                <a:solidFill>
                  <a:srgbClr val="222222"/>
                </a:solidFill>
              </a:defRPr>
            </a:lvl7pPr>
            <a:lvl8pPr marL="3657600" lvl="7" indent="-342900" algn="l" rtl="0">
              <a:spcBef>
                <a:spcPts val="1000"/>
              </a:spcBef>
              <a:spcAft>
                <a:spcPts val="0"/>
              </a:spcAft>
              <a:buClr>
                <a:srgbClr val="222222"/>
              </a:buClr>
              <a:buSzPts val="1800"/>
              <a:buChar char="○"/>
              <a:defRPr>
                <a:solidFill>
                  <a:srgbClr val="222222"/>
                </a:solidFill>
              </a:defRPr>
            </a:lvl8pPr>
            <a:lvl9pPr marL="4114800" lvl="8" indent="-342900" algn="l" rtl="0">
              <a:spcBef>
                <a:spcPts val="1000"/>
              </a:spcBef>
              <a:spcAft>
                <a:spcPts val="1000"/>
              </a:spcAft>
              <a:buClr>
                <a:srgbClr val="222222"/>
              </a:buClr>
              <a:buSzPts val="1800"/>
              <a:buChar char="■"/>
              <a:defRPr>
                <a:solidFill>
                  <a:srgbClr val="222222"/>
                </a:solidFill>
              </a:defRPr>
            </a:lvl9pPr>
          </a:lstStyle>
          <a:p>
            <a:endParaRPr/>
          </a:p>
        </p:txBody>
      </p:sp>
      <p:sp>
        <p:nvSpPr>
          <p:cNvPr id="202" name="Google Shape;202;p40"/>
          <p:cNvSpPr txBox="1">
            <a:spLocks noGrp="1"/>
          </p:cNvSpPr>
          <p:nvPr>
            <p:ph type="sldNum" idx="12"/>
          </p:nvPr>
        </p:nvSpPr>
        <p:spPr>
          <a:xfrm>
            <a:off x="317501" y="4804323"/>
            <a:ext cx="3436800" cy="218700"/>
          </a:xfrm>
          <a:prstGeom prst="rect">
            <a:avLst/>
          </a:prstGeom>
          <a:noFill/>
          <a:ln>
            <a:noFill/>
          </a:ln>
        </p:spPr>
        <p:txBody>
          <a:bodyPr spcFirstLastPara="1" wrap="square" lIns="91425" tIns="45700" rIns="91425" bIns="45700" anchor="ctr" anchorCtr="0">
            <a:noAutofit/>
          </a:bodyPr>
          <a:lstStyle>
            <a:lvl1pPr marL="0" lvl="0" indent="0" algn="l" rtl="0">
              <a:spcBef>
                <a:spcPts val="0"/>
              </a:spcBef>
              <a:spcAft>
                <a:spcPts val="0"/>
              </a:spcAft>
              <a:buNone/>
              <a:defRPr sz="500" b="1" i="0" u="none" strike="noStrike" cap="none">
                <a:latin typeface="Arial"/>
                <a:ea typeface="Arial"/>
                <a:cs typeface="Arial"/>
                <a:sym typeface="Arial"/>
              </a:defRPr>
            </a:lvl1pPr>
            <a:lvl2pPr marL="0" lvl="1" indent="0" algn="l" rtl="0">
              <a:spcBef>
                <a:spcPts val="0"/>
              </a:spcBef>
              <a:spcAft>
                <a:spcPts val="0"/>
              </a:spcAft>
              <a:buNone/>
              <a:defRPr sz="500" b="1" i="0" u="none" strike="noStrike" cap="none">
                <a:latin typeface="Arial"/>
                <a:ea typeface="Arial"/>
                <a:cs typeface="Arial"/>
                <a:sym typeface="Arial"/>
              </a:defRPr>
            </a:lvl2pPr>
            <a:lvl3pPr marL="0" lvl="2" indent="0" algn="l" rtl="0">
              <a:spcBef>
                <a:spcPts val="0"/>
              </a:spcBef>
              <a:spcAft>
                <a:spcPts val="0"/>
              </a:spcAft>
              <a:buNone/>
              <a:defRPr sz="500" b="1" i="0" u="none" strike="noStrike" cap="none">
                <a:latin typeface="Arial"/>
                <a:ea typeface="Arial"/>
                <a:cs typeface="Arial"/>
                <a:sym typeface="Arial"/>
              </a:defRPr>
            </a:lvl3pPr>
            <a:lvl4pPr marL="0" lvl="3" indent="0" algn="l" rtl="0">
              <a:spcBef>
                <a:spcPts val="0"/>
              </a:spcBef>
              <a:spcAft>
                <a:spcPts val="0"/>
              </a:spcAft>
              <a:buNone/>
              <a:defRPr sz="500" b="1" i="0" u="none" strike="noStrike" cap="none">
                <a:latin typeface="Arial"/>
                <a:ea typeface="Arial"/>
                <a:cs typeface="Arial"/>
                <a:sym typeface="Arial"/>
              </a:defRPr>
            </a:lvl4pPr>
            <a:lvl5pPr marL="0" lvl="4" indent="0" algn="l" rtl="0">
              <a:spcBef>
                <a:spcPts val="0"/>
              </a:spcBef>
              <a:spcAft>
                <a:spcPts val="0"/>
              </a:spcAft>
              <a:buNone/>
              <a:defRPr sz="500" b="1" i="0" u="none" strike="noStrike" cap="none">
                <a:latin typeface="Arial"/>
                <a:ea typeface="Arial"/>
                <a:cs typeface="Arial"/>
                <a:sym typeface="Arial"/>
              </a:defRPr>
            </a:lvl5pPr>
            <a:lvl6pPr marL="0" lvl="5" indent="0" algn="l" rtl="0">
              <a:spcBef>
                <a:spcPts val="0"/>
              </a:spcBef>
              <a:spcAft>
                <a:spcPts val="0"/>
              </a:spcAft>
              <a:buNone/>
              <a:defRPr sz="500" b="1" i="0" u="none" strike="noStrike" cap="none">
                <a:latin typeface="Arial"/>
                <a:ea typeface="Arial"/>
                <a:cs typeface="Arial"/>
                <a:sym typeface="Arial"/>
              </a:defRPr>
            </a:lvl6pPr>
            <a:lvl7pPr marL="0" lvl="6" indent="0" algn="l" rtl="0">
              <a:spcBef>
                <a:spcPts val="0"/>
              </a:spcBef>
              <a:spcAft>
                <a:spcPts val="0"/>
              </a:spcAft>
              <a:buNone/>
              <a:defRPr sz="500" b="1" i="0" u="none" strike="noStrike" cap="none">
                <a:latin typeface="Arial"/>
                <a:ea typeface="Arial"/>
                <a:cs typeface="Arial"/>
                <a:sym typeface="Arial"/>
              </a:defRPr>
            </a:lvl7pPr>
            <a:lvl8pPr marL="0" lvl="7" indent="0" algn="l" rtl="0">
              <a:spcBef>
                <a:spcPts val="0"/>
              </a:spcBef>
              <a:spcAft>
                <a:spcPts val="0"/>
              </a:spcAft>
              <a:buNone/>
              <a:defRPr sz="500" b="1" i="0" u="none" strike="noStrike" cap="none">
                <a:latin typeface="Arial"/>
                <a:ea typeface="Arial"/>
                <a:cs typeface="Arial"/>
                <a:sym typeface="Arial"/>
              </a:defRPr>
            </a:lvl8pPr>
            <a:lvl9pPr marL="0" lvl="8" indent="0" algn="l" rtl="0">
              <a:spcBef>
                <a:spcPts val="0"/>
              </a:spcBef>
              <a:spcAft>
                <a:spcPts val="0"/>
              </a:spcAft>
              <a:buNone/>
              <a:defRPr sz="500" b="1" i="0" u="none" strike="noStrike" cap="none">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r>
              <a:rPr lang="en"/>
              <a:t>  |  © 2019 Palo Alto Networks. All Rights Reserved.</a:t>
            </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ormal slide 3">
  <p:cSld name="Normal slide_5">
    <p:spTree>
      <p:nvGrpSpPr>
        <p:cNvPr id="1" name="Shape 203"/>
        <p:cNvGrpSpPr/>
        <p:nvPr/>
      </p:nvGrpSpPr>
      <p:grpSpPr>
        <a:xfrm>
          <a:off x="0" y="0"/>
          <a:ext cx="0" cy="0"/>
          <a:chOff x="0" y="0"/>
          <a:chExt cx="0" cy="0"/>
        </a:xfrm>
      </p:grpSpPr>
      <p:sp>
        <p:nvSpPr>
          <p:cNvPr id="204" name="Google Shape;204;p41"/>
          <p:cNvSpPr txBox="1">
            <a:spLocks noGrp="1"/>
          </p:cNvSpPr>
          <p:nvPr>
            <p:ph type="title"/>
          </p:nvPr>
        </p:nvSpPr>
        <p:spPr>
          <a:xfrm>
            <a:off x="317539" y="205981"/>
            <a:ext cx="8471400" cy="3273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chemeClr val="accent2"/>
              </a:buClr>
              <a:buSzPts val="2000"/>
              <a:buNone/>
              <a:defRPr i="0"/>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205" name="Google Shape;205;p41"/>
          <p:cNvSpPr txBox="1">
            <a:spLocks noGrp="1"/>
          </p:cNvSpPr>
          <p:nvPr>
            <p:ph type="body" idx="1"/>
          </p:nvPr>
        </p:nvSpPr>
        <p:spPr>
          <a:xfrm>
            <a:off x="317500" y="1000125"/>
            <a:ext cx="8471400" cy="3590100"/>
          </a:xfrm>
          <a:prstGeom prst="rect">
            <a:avLst/>
          </a:prstGeom>
          <a:noFill/>
          <a:ln>
            <a:noFill/>
          </a:ln>
        </p:spPr>
        <p:txBody>
          <a:bodyPr spcFirstLastPara="1" wrap="square" lIns="0" tIns="0" rIns="0" bIns="0" anchor="t" anchorCtr="0">
            <a:noAutofit/>
          </a:bodyPr>
          <a:lstStyle>
            <a:lvl1pPr marL="457200" lvl="0" indent="-342900" algn="l" rtl="0">
              <a:lnSpc>
                <a:spcPct val="115000"/>
              </a:lnSpc>
              <a:spcBef>
                <a:spcPts val="0"/>
              </a:spcBef>
              <a:spcAft>
                <a:spcPts val="0"/>
              </a:spcAft>
              <a:buClr>
                <a:srgbClr val="222222"/>
              </a:buClr>
              <a:buSzPts val="1800"/>
              <a:buChar char="●"/>
              <a:defRPr i="0">
                <a:solidFill>
                  <a:srgbClr val="222222"/>
                </a:solidFill>
              </a:defRPr>
            </a:lvl1pPr>
            <a:lvl2pPr marL="914400" lvl="1" indent="-330200" algn="l" rtl="0">
              <a:lnSpc>
                <a:spcPct val="100000"/>
              </a:lnSpc>
              <a:spcBef>
                <a:spcPts val="1000"/>
              </a:spcBef>
              <a:spcAft>
                <a:spcPts val="0"/>
              </a:spcAft>
              <a:buClr>
                <a:srgbClr val="222222"/>
              </a:buClr>
              <a:buSzPts val="1600"/>
              <a:buChar char="○"/>
              <a:defRPr i="0">
                <a:solidFill>
                  <a:srgbClr val="222222"/>
                </a:solidFill>
              </a:defRPr>
            </a:lvl2pPr>
            <a:lvl3pPr marL="1371600" lvl="2" indent="-317500" algn="l" rtl="0">
              <a:lnSpc>
                <a:spcPct val="100000"/>
              </a:lnSpc>
              <a:spcBef>
                <a:spcPts val="1000"/>
              </a:spcBef>
              <a:spcAft>
                <a:spcPts val="0"/>
              </a:spcAft>
              <a:buClr>
                <a:srgbClr val="222222"/>
              </a:buClr>
              <a:buSzPts val="1400"/>
              <a:buChar char="■"/>
              <a:defRPr i="0">
                <a:solidFill>
                  <a:srgbClr val="222222"/>
                </a:solidFill>
              </a:defRPr>
            </a:lvl3pPr>
            <a:lvl4pPr marL="1828800" lvl="3" indent="-342900" algn="l" rtl="0">
              <a:lnSpc>
                <a:spcPct val="100000"/>
              </a:lnSpc>
              <a:spcBef>
                <a:spcPts val="1000"/>
              </a:spcBef>
              <a:spcAft>
                <a:spcPts val="0"/>
              </a:spcAft>
              <a:buClr>
                <a:srgbClr val="222222"/>
              </a:buClr>
              <a:buSzPts val="1800"/>
              <a:buChar char="●"/>
              <a:defRPr>
                <a:solidFill>
                  <a:srgbClr val="222222"/>
                </a:solidFill>
              </a:defRPr>
            </a:lvl4pPr>
            <a:lvl5pPr marL="2286000" lvl="4" indent="-342900" algn="l" rtl="0">
              <a:lnSpc>
                <a:spcPct val="100000"/>
              </a:lnSpc>
              <a:spcBef>
                <a:spcPts val="1000"/>
              </a:spcBef>
              <a:spcAft>
                <a:spcPts val="0"/>
              </a:spcAft>
              <a:buClr>
                <a:srgbClr val="222222"/>
              </a:buClr>
              <a:buSzPts val="1800"/>
              <a:buChar char="○"/>
              <a:defRPr>
                <a:solidFill>
                  <a:srgbClr val="222222"/>
                </a:solidFill>
              </a:defRPr>
            </a:lvl5pPr>
            <a:lvl6pPr marL="2743200" lvl="5" indent="-342900" algn="l" rtl="0">
              <a:spcBef>
                <a:spcPts val="1000"/>
              </a:spcBef>
              <a:spcAft>
                <a:spcPts val="0"/>
              </a:spcAft>
              <a:buClr>
                <a:srgbClr val="222222"/>
              </a:buClr>
              <a:buSzPts val="1800"/>
              <a:buChar char="■"/>
              <a:defRPr>
                <a:solidFill>
                  <a:srgbClr val="222222"/>
                </a:solidFill>
              </a:defRPr>
            </a:lvl6pPr>
            <a:lvl7pPr marL="3200400" lvl="6" indent="-342900" algn="l" rtl="0">
              <a:spcBef>
                <a:spcPts val="1000"/>
              </a:spcBef>
              <a:spcAft>
                <a:spcPts val="0"/>
              </a:spcAft>
              <a:buClr>
                <a:srgbClr val="222222"/>
              </a:buClr>
              <a:buSzPts val="1800"/>
              <a:buChar char="●"/>
              <a:defRPr>
                <a:solidFill>
                  <a:srgbClr val="222222"/>
                </a:solidFill>
              </a:defRPr>
            </a:lvl7pPr>
            <a:lvl8pPr marL="3657600" lvl="7" indent="-342900" algn="l" rtl="0">
              <a:spcBef>
                <a:spcPts val="1000"/>
              </a:spcBef>
              <a:spcAft>
                <a:spcPts val="0"/>
              </a:spcAft>
              <a:buClr>
                <a:srgbClr val="222222"/>
              </a:buClr>
              <a:buSzPts val="1800"/>
              <a:buChar char="○"/>
              <a:defRPr>
                <a:solidFill>
                  <a:srgbClr val="222222"/>
                </a:solidFill>
              </a:defRPr>
            </a:lvl8pPr>
            <a:lvl9pPr marL="4114800" lvl="8" indent="-342900" algn="l" rtl="0">
              <a:spcBef>
                <a:spcPts val="1000"/>
              </a:spcBef>
              <a:spcAft>
                <a:spcPts val="1000"/>
              </a:spcAft>
              <a:buClr>
                <a:srgbClr val="222222"/>
              </a:buClr>
              <a:buSzPts val="1800"/>
              <a:buChar char="■"/>
              <a:defRPr>
                <a:solidFill>
                  <a:srgbClr val="222222"/>
                </a:solidFill>
              </a:defRPr>
            </a:lvl9pPr>
          </a:lstStyle>
          <a:p>
            <a:endParaRPr/>
          </a:p>
        </p:txBody>
      </p:sp>
      <p:sp>
        <p:nvSpPr>
          <p:cNvPr id="206" name="Google Shape;206;p41"/>
          <p:cNvSpPr txBox="1">
            <a:spLocks noGrp="1"/>
          </p:cNvSpPr>
          <p:nvPr>
            <p:ph type="sldNum" idx="12"/>
          </p:nvPr>
        </p:nvSpPr>
        <p:spPr>
          <a:xfrm>
            <a:off x="317501" y="4804323"/>
            <a:ext cx="3436800" cy="218700"/>
          </a:xfrm>
          <a:prstGeom prst="rect">
            <a:avLst/>
          </a:prstGeom>
          <a:noFill/>
          <a:ln>
            <a:noFill/>
          </a:ln>
        </p:spPr>
        <p:txBody>
          <a:bodyPr spcFirstLastPara="1" wrap="square" lIns="91425" tIns="45700" rIns="91425" bIns="45700" anchor="ctr" anchorCtr="0">
            <a:noAutofit/>
          </a:bodyPr>
          <a:lstStyle>
            <a:lvl1pPr marL="0" lvl="0" indent="0" algn="l" rtl="0">
              <a:spcBef>
                <a:spcPts val="0"/>
              </a:spcBef>
              <a:spcAft>
                <a:spcPts val="0"/>
              </a:spcAft>
              <a:buNone/>
              <a:defRPr sz="500" b="1" i="0" u="none" strike="noStrike" cap="none">
                <a:latin typeface="Arial"/>
                <a:ea typeface="Arial"/>
                <a:cs typeface="Arial"/>
                <a:sym typeface="Arial"/>
              </a:defRPr>
            </a:lvl1pPr>
            <a:lvl2pPr marL="0" lvl="1" indent="0" algn="l" rtl="0">
              <a:spcBef>
                <a:spcPts val="0"/>
              </a:spcBef>
              <a:spcAft>
                <a:spcPts val="0"/>
              </a:spcAft>
              <a:buNone/>
              <a:defRPr sz="500" b="1" i="0" u="none" strike="noStrike" cap="none">
                <a:latin typeface="Arial"/>
                <a:ea typeface="Arial"/>
                <a:cs typeface="Arial"/>
                <a:sym typeface="Arial"/>
              </a:defRPr>
            </a:lvl2pPr>
            <a:lvl3pPr marL="0" lvl="2" indent="0" algn="l" rtl="0">
              <a:spcBef>
                <a:spcPts val="0"/>
              </a:spcBef>
              <a:spcAft>
                <a:spcPts val="0"/>
              </a:spcAft>
              <a:buNone/>
              <a:defRPr sz="500" b="1" i="0" u="none" strike="noStrike" cap="none">
                <a:latin typeface="Arial"/>
                <a:ea typeface="Arial"/>
                <a:cs typeface="Arial"/>
                <a:sym typeface="Arial"/>
              </a:defRPr>
            </a:lvl3pPr>
            <a:lvl4pPr marL="0" lvl="3" indent="0" algn="l" rtl="0">
              <a:spcBef>
                <a:spcPts val="0"/>
              </a:spcBef>
              <a:spcAft>
                <a:spcPts val="0"/>
              </a:spcAft>
              <a:buNone/>
              <a:defRPr sz="500" b="1" i="0" u="none" strike="noStrike" cap="none">
                <a:latin typeface="Arial"/>
                <a:ea typeface="Arial"/>
                <a:cs typeface="Arial"/>
                <a:sym typeface="Arial"/>
              </a:defRPr>
            </a:lvl4pPr>
            <a:lvl5pPr marL="0" lvl="4" indent="0" algn="l" rtl="0">
              <a:spcBef>
                <a:spcPts val="0"/>
              </a:spcBef>
              <a:spcAft>
                <a:spcPts val="0"/>
              </a:spcAft>
              <a:buNone/>
              <a:defRPr sz="500" b="1" i="0" u="none" strike="noStrike" cap="none">
                <a:latin typeface="Arial"/>
                <a:ea typeface="Arial"/>
                <a:cs typeface="Arial"/>
                <a:sym typeface="Arial"/>
              </a:defRPr>
            </a:lvl5pPr>
            <a:lvl6pPr marL="0" lvl="5" indent="0" algn="l" rtl="0">
              <a:spcBef>
                <a:spcPts val="0"/>
              </a:spcBef>
              <a:spcAft>
                <a:spcPts val="0"/>
              </a:spcAft>
              <a:buNone/>
              <a:defRPr sz="500" b="1" i="0" u="none" strike="noStrike" cap="none">
                <a:latin typeface="Arial"/>
                <a:ea typeface="Arial"/>
                <a:cs typeface="Arial"/>
                <a:sym typeface="Arial"/>
              </a:defRPr>
            </a:lvl6pPr>
            <a:lvl7pPr marL="0" lvl="6" indent="0" algn="l" rtl="0">
              <a:spcBef>
                <a:spcPts val="0"/>
              </a:spcBef>
              <a:spcAft>
                <a:spcPts val="0"/>
              </a:spcAft>
              <a:buNone/>
              <a:defRPr sz="500" b="1" i="0" u="none" strike="noStrike" cap="none">
                <a:latin typeface="Arial"/>
                <a:ea typeface="Arial"/>
                <a:cs typeface="Arial"/>
                <a:sym typeface="Arial"/>
              </a:defRPr>
            </a:lvl7pPr>
            <a:lvl8pPr marL="0" lvl="7" indent="0" algn="l" rtl="0">
              <a:spcBef>
                <a:spcPts val="0"/>
              </a:spcBef>
              <a:spcAft>
                <a:spcPts val="0"/>
              </a:spcAft>
              <a:buNone/>
              <a:defRPr sz="500" b="1" i="0" u="none" strike="noStrike" cap="none">
                <a:latin typeface="Arial"/>
                <a:ea typeface="Arial"/>
                <a:cs typeface="Arial"/>
                <a:sym typeface="Arial"/>
              </a:defRPr>
            </a:lvl8pPr>
            <a:lvl9pPr marL="0" lvl="8" indent="0" algn="l" rtl="0">
              <a:spcBef>
                <a:spcPts val="0"/>
              </a:spcBef>
              <a:spcAft>
                <a:spcPts val="0"/>
              </a:spcAft>
              <a:buNone/>
              <a:defRPr sz="500" b="1" i="0" u="none" strike="noStrike" cap="none">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r>
              <a:rPr lang="en"/>
              <a:t>  |  © 2019 Palo Alto Networks. All Rights Reserved.</a:t>
            </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207"/>
        <p:cNvGrpSpPr/>
        <p:nvPr/>
      </p:nvGrpSpPr>
      <p:grpSpPr>
        <a:xfrm>
          <a:off x="0" y="0"/>
          <a:ext cx="0" cy="0"/>
          <a:chOff x="0" y="0"/>
          <a:chExt cx="0" cy="0"/>
        </a:xfrm>
      </p:grpSpPr>
      <p:sp>
        <p:nvSpPr>
          <p:cNvPr id="208" name="Google Shape;208;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risma Title Slide">
  <p:cSld name="TITLE_1_1">
    <p:spTree>
      <p:nvGrpSpPr>
        <p:cNvPr id="1" name="Shape 75"/>
        <p:cNvGrpSpPr/>
        <p:nvPr/>
      </p:nvGrpSpPr>
      <p:grpSpPr>
        <a:xfrm>
          <a:off x="0" y="0"/>
          <a:ext cx="0" cy="0"/>
          <a:chOff x="0" y="0"/>
          <a:chExt cx="0" cy="0"/>
        </a:xfrm>
      </p:grpSpPr>
      <p:sp>
        <p:nvSpPr>
          <p:cNvPr id="76" name="Google Shape;76;p16"/>
          <p:cNvSpPr/>
          <p:nvPr/>
        </p:nvSpPr>
        <p:spPr>
          <a:xfrm>
            <a:off x="-75" y="-6850"/>
            <a:ext cx="9144000" cy="5143500"/>
          </a:xfrm>
          <a:prstGeom prst="rect">
            <a:avLst/>
          </a:pr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 name="Google Shape;77;p16"/>
          <p:cNvPicPr preferRelativeResize="0"/>
          <p:nvPr/>
        </p:nvPicPr>
        <p:blipFill rotWithShape="1">
          <a:blip r:embed="rId2">
            <a:alphaModFix/>
          </a:blip>
          <a:srcRect l="8517" t="21469" r="18308" b="14097"/>
          <a:stretch/>
        </p:blipFill>
        <p:spPr>
          <a:xfrm>
            <a:off x="4010131" y="829327"/>
            <a:ext cx="5138298" cy="3258149"/>
          </a:xfrm>
          <a:prstGeom prst="rect">
            <a:avLst/>
          </a:prstGeom>
          <a:noFill/>
          <a:ln>
            <a:noFill/>
          </a:ln>
        </p:spPr>
      </p:pic>
      <p:pic>
        <p:nvPicPr>
          <p:cNvPr id="78" name="Google Shape;78;p16"/>
          <p:cNvPicPr preferRelativeResize="0"/>
          <p:nvPr/>
        </p:nvPicPr>
        <p:blipFill>
          <a:blip r:embed="rId3">
            <a:alphaModFix/>
          </a:blip>
          <a:stretch>
            <a:fillRect/>
          </a:stretch>
        </p:blipFill>
        <p:spPr>
          <a:xfrm>
            <a:off x="412875" y="360050"/>
            <a:ext cx="1414390" cy="286900"/>
          </a:xfrm>
          <a:prstGeom prst="rect">
            <a:avLst/>
          </a:prstGeom>
          <a:noFill/>
          <a:ln>
            <a:noFill/>
          </a:ln>
        </p:spPr>
      </p:pic>
      <p:sp>
        <p:nvSpPr>
          <p:cNvPr id="79" name="Google Shape;79;p16"/>
          <p:cNvSpPr/>
          <p:nvPr/>
        </p:nvSpPr>
        <p:spPr>
          <a:xfrm>
            <a:off x="0" y="4096775"/>
            <a:ext cx="9144000" cy="1046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6"/>
          <p:cNvSpPr txBox="1">
            <a:spLocks noGrp="1"/>
          </p:cNvSpPr>
          <p:nvPr>
            <p:ph type="ctrTitle"/>
          </p:nvPr>
        </p:nvSpPr>
        <p:spPr>
          <a:xfrm>
            <a:off x="311700" y="1393063"/>
            <a:ext cx="4647000" cy="13380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Clr>
                <a:srgbClr val="000000"/>
              </a:buClr>
              <a:buSzPts val="3600"/>
              <a:buNone/>
              <a:defRPr sz="3600">
                <a:solidFill>
                  <a:srgbClr val="000000"/>
                </a:solidFill>
              </a:defRPr>
            </a:lvl1pPr>
            <a:lvl2pPr lvl="1" rtl="0">
              <a:lnSpc>
                <a:spcPct val="90000"/>
              </a:lnSpc>
              <a:spcBef>
                <a:spcPts val="0"/>
              </a:spcBef>
              <a:spcAft>
                <a:spcPts val="0"/>
              </a:spcAft>
              <a:buSzPts val="3600"/>
              <a:buNone/>
              <a:defRPr sz="3600"/>
            </a:lvl2pPr>
            <a:lvl3pPr lvl="2" rtl="0">
              <a:lnSpc>
                <a:spcPct val="90000"/>
              </a:lnSpc>
              <a:spcBef>
                <a:spcPts val="0"/>
              </a:spcBef>
              <a:spcAft>
                <a:spcPts val="0"/>
              </a:spcAft>
              <a:buSzPts val="3600"/>
              <a:buNone/>
              <a:defRPr sz="3600"/>
            </a:lvl3pPr>
            <a:lvl4pPr lvl="3" rtl="0">
              <a:lnSpc>
                <a:spcPct val="90000"/>
              </a:lnSpc>
              <a:spcBef>
                <a:spcPts val="0"/>
              </a:spcBef>
              <a:spcAft>
                <a:spcPts val="0"/>
              </a:spcAft>
              <a:buSzPts val="3600"/>
              <a:buNone/>
              <a:defRPr sz="3600"/>
            </a:lvl4pPr>
            <a:lvl5pPr lvl="4" rtl="0">
              <a:lnSpc>
                <a:spcPct val="90000"/>
              </a:lnSpc>
              <a:spcBef>
                <a:spcPts val="0"/>
              </a:spcBef>
              <a:spcAft>
                <a:spcPts val="0"/>
              </a:spcAft>
              <a:buSzPts val="3600"/>
              <a:buNone/>
              <a:defRPr sz="3600"/>
            </a:lvl5pPr>
            <a:lvl6pPr lvl="5" rtl="0">
              <a:lnSpc>
                <a:spcPct val="90000"/>
              </a:lnSpc>
              <a:spcBef>
                <a:spcPts val="0"/>
              </a:spcBef>
              <a:spcAft>
                <a:spcPts val="0"/>
              </a:spcAft>
              <a:buSzPts val="3600"/>
              <a:buNone/>
              <a:defRPr sz="3600"/>
            </a:lvl6pPr>
            <a:lvl7pPr lvl="6" rtl="0">
              <a:lnSpc>
                <a:spcPct val="90000"/>
              </a:lnSpc>
              <a:spcBef>
                <a:spcPts val="0"/>
              </a:spcBef>
              <a:spcAft>
                <a:spcPts val="0"/>
              </a:spcAft>
              <a:buSzPts val="3600"/>
              <a:buNone/>
              <a:defRPr sz="3600"/>
            </a:lvl7pPr>
            <a:lvl8pPr lvl="7" rtl="0">
              <a:lnSpc>
                <a:spcPct val="90000"/>
              </a:lnSpc>
              <a:spcBef>
                <a:spcPts val="0"/>
              </a:spcBef>
              <a:spcAft>
                <a:spcPts val="0"/>
              </a:spcAft>
              <a:buSzPts val="3600"/>
              <a:buNone/>
              <a:defRPr sz="3600"/>
            </a:lvl8pPr>
            <a:lvl9pPr lvl="8" rtl="0">
              <a:lnSpc>
                <a:spcPct val="90000"/>
              </a:lnSpc>
              <a:spcBef>
                <a:spcPts val="0"/>
              </a:spcBef>
              <a:spcAft>
                <a:spcPts val="0"/>
              </a:spcAft>
              <a:buSzPts val="3600"/>
              <a:buNone/>
              <a:defRPr sz="3600"/>
            </a:lvl9pPr>
          </a:lstStyle>
          <a:p>
            <a:endParaRPr/>
          </a:p>
        </p:txBody>
      </p:sp>
      <p:sp>
        <p:nvSpPr>
          <p:cNvPr id="81" name="Google Shape;81;p16"/>
          <p:cNvSpPr txBox="1">
            <a:spLocks noGrp="1"/>
          </p:cNvSpPr>
          <p:nvPr>
            <p:ph type="subTitle" idx="1"/>
          </p:nvPr>
        </p:nvSpPr>
        <p:spPr>
          <a:xfrm>
            <a:off x="311700" y="2731138"/>
            <a:ext cx="4647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82" name="Google Shape;82;p16"/>
          <p:cNvPicPr preferRelativeResize="0"/>
          <p:nvPr/>
        </p:nvPicPr>
        <p:blipFill>
          <a:blip r:embed="rId4">
            <a:alphaModFix/>
          </a:blip>
          <a:stretch>
            <a:fillRect/>
          </a:stretch>
        </p:blipFill>
        <p:spPr>
          <a:xfrm>
            <a:off x="7517452" y="4717877"/>
            <a:ext cx="1481172" cy="270900"/>
          </a:xfrm>
          <a:prstGeom prst="rect">
            <a:avLst/>
          </a:prstGeom>
          <a:noFill/>
          <a:ln>
            <a:noFill/>
          </a:ln>
        </p:spPr>
      </p:pic>
      <p:sp>
        <p:nvSpPr>
          <p:cNvPr id="83" name="Google Shape;83;p16"/>
          <p:cNvSpPr txBox="1">
            <a:spLocks noGrp="1"/>
          </p:cNvSpPr>
          <p:nvPr>
            <p:ph type="subTitle" idx="2"/>
          </p:nvPr>
        </p:nvSpPr>
        <p:spPr>
          <a:xfrm>
            <a:off x="412875" y="4096775"/>
            <a:ext cx="3554700" cy="1095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b="1">
                <a:solidFill>
                  <a:srgbClr val="FFFFFF"/>
                </a:solidFill>
              </a:defRPr>
            </a:lvl1pPr>
            <a:lvl2pPr lvl="1" rtl="0">
              <a:spcBef>
                <a:spcPts val="1400"/>
              </a:spcBef>
              <a:spcAft>
                <a:spcPts val="0"/>
              </a:spcAft>
              <a:buNone/>
              <a:defRPr sz="1000" b="1">
                <a:solidFill>
                  <a:srgbClr val="FFFFFF"/>
                </a:solidFill>
              </a:defRPr>
            </a:lvl2pPr>
            <a:lvl3pPr lvl="2" rtl="0">
              <a:spcBef>
                <a:spcPts val="1400"/>
              </a:spcBef>
              <a:spcAft>
                <a:spcPts val="0"/>
              </a:spcAft>
              <a:buNone/>
              <a:defRPr sz="1000" b="1">
                <a:solidFill>
                  <a:srgbClr val="FFFFFF"/>
                </a:solidFill>
              </a:defRPr>
            </a:lvl3pPr>
            <a:lvl4pPr lvl="3" rtl="0">
              <a:spcBef>
                <a:spcPts val="1400"/>
              </a:spcBef>
              <a:spcAft>
                <a:spcPts val="0"/>
              </a:spcAft>
              <a:buNone/>
              <a:defRPr sz="1000" b="1">
                <a:solidFill>
                  <a:srgbClr val="FFFFFF"/>
                </a:solidFill>
              </a:defRPr>
            </a:lvl4pPr>
            <a:lvl5pPr lvl="4" rtl="0">
              <a:spcBef>
                <a:spcPts val="1400"/>
              </a:spcBef>
              <a:spcAft>
                <a:spcPts val="0"/>
              </a:spcAft>
              <a:buNone/>
              <a:defRPr sz="1000" b="1">
                <a:solidFill>
                  <a:srgbClr val="FFFFFF"/>
                </a:solidFill>
              </a:defRPr>
            </a:lvl5pPr>
            <a:lvl6pPr lvl="5" rtl="0">
              <a:spcBef>
                <a:spcPts val="1400"/>
              </a:spcBef>
              <a:spcAft>
                <a:spcPts val="0"/>
              </a:spcAft>
              <a:buNone/>
              <a:defRPr sz="1000" b="1">
                <a:solidFill>
                  <a:srgbClr val="FFFFFF"/>
                </a:solidFill>
              </a:defRPr>
            </a:lvl6pPr>
            <a:lvl7pPr lvl="6" rtl="0">
              <a:spcBef>
                <a:spcPts val="1400"/>
              </a:spcBef>
              <a:spcAft>
                <a:spcPts val="0"/>
              </a:spcAft>
              <a:buNone/>
              <a:defRPr sz="1000" b="1">
                <a:solidFill>
                  <a:srgbClr val="FFFFFF"/>
                </a:solidFill>
              </a:defRPr>
            </a:lvl7pPr>
            <a:lvl8pPr lvl="7" rtl="0">
              <a:spcBef>
                <a:spcPts val="1400"/>
              </a:spcBef>
              <a:spcAft>
                <a:spcPts val="0"/>
              </a:spcAft>
              <a:buNone/>
              <a:defRPr sz="1000" b="1">
                <a:solidFill>
                  <a:srgbClr val="FFFFFF"/>
                </a:solidFill>
              </a:defRPr>
            </a:lvl8pPr>
            <a:lvl9pPr lvl="8" rtl="0">
              <a:spcBef>
                <a:spcPts val="1400"/>
              </a:spcBef>
              <a:spcAft>
                <a:spcPts val="1400"/>
              </a:spcAft>
              <a:buNone/>
              <a:defRPr sz="1000" b="1">
                <a:solidFill>
                  <a:srgbClr val="FFFFFF"/>
                </a:solidFill>
              </a:defRPr>
            </a:lvl9pPr>
          </a:lstStyle>
          <a:p>
            <a:endParaRPr/>
          </a:p>
        </p:txBody>
      </p:sp>
      <p:sp>
        <p:nvSpPr>
          <p:cNvPr id="84" name="Google Shape;84;p16"/>
          <p:cNvSpPr txBox="1">
            <a:spLocks noGrp="1"/>
          </p:cNvSpPr>
          <p:nvPr>
            <p:ph type="subTitle" idx="3"/>
          </p:nvPr>
        </p:nvSpPr>
        <p:spPr>
          <a:xfrm>
            <a:off x="5477650" y="4096775"/>
            <a:ext cx="3554700" cy="1095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000" b="1">
                <a:solidFill>
                  <a:srgbClr val="FFFFFF"/>
                </a:solidFill>
              </a:defRPr>
            </a:lvl1pPr>
            <a:lvl2pPr lvl="1" algn="r" rtl="0">
              <a:spcBef>
                <a:spcPts val="1400"/>
              </a:spcBef>
              <a:spcAft>
                <a:spcPts val="0"/>
              </a:spcAft>
              <a:buNone/>
              <a:defRPr sz="1000" b="1">
                <a:solidFill>
                  <a:srgbClr val="FFFFFF"/>
                </a:solidFill>
              </a:defRPr>
            </a:lvl2pPr>
            <a:lvl3pPr lvl="2" algn="r" rtl="0">
              <a:spcBef>
                <a:spcPts val="1400"/>
              </a:spcBef>
              <a:spcAft>
                <a:spcPts val="0"/>
              </a:spcAft>
              <a:buNone/>
              <a:defRPr sz="1000" b="1">
                <a:solidFill>
                  <a:srgbClr val="FFFFFF"/>
                </a:solidFill>
              </a:defRPr>
            </a:lvl3pPr>
            <a:lvl4pPr lvl="3" algn="r" rtl="0">
              <a:spcBef>
                <a:spcPts val="1400"/>
              </a:spcBef>
              <a:spcAft>
                <a:spcPts val="0"/>
              </a:spcAft>
              <a:buNone/>
              <a:defRPr sz="1000" b="1">
                <a:solidFill>
                  <a:srgbClr val="FFFFFF"/>
                </a:solidFill>
              </a:defRPr>
            </a:lvl4pPr>
            <a:lvl5pPr lvl="4" algn="r" rtl="0">
              <a:spcBef>
                <a:spcPts val="1400"/>
              </a:spcBef>
              <a:spcAft>
                <a:spcPts val="0"/>
              </a:spcAft>
              <a:buNone/>
              <a:defRPr sz="1000" b="1">
                <a:solidFill>
                  <a:srgbClr val="FFFFFF"/>
                </a:solidFill>
              </a:defRPr>
            </a:lvl5pPr>
            <a:lvl6pPr lvl="5" algn="r" rtl="0">
              <a:spcBef>
                <a:spcPts val="1400"/>
              </a:spcBef>
              <a:spcAft>
                <a:spcPts val="0"/>
              </a:spcAft>
              <a:buNone/>
              <a:defRPr sz="1000" b="1">
                <a:solidFill>
                  <a:srgbClr val="FFFFFF"/>
                </a:solidFill>
              </a:defRPr>
            </a:lvl6pPr>
            <a:lvl7pPr lvl="6" algn="r" rtl="0">
              <a:spcBef>
                <a:spcPts val="1400"/>
              </a:spcBef>
              <a:spcAft>
                <a:spcPts val="0"/>
              </a:spcAft>
              <a:buNone/>
              <a:defRPr sz="1000" b="1">
                <a:solidFill>
                  <a:srgbClr val="FFFFFF"/>
                </a:solidFill>
              </a:defRPr>
            </a:lvl7pPr>
            <a:lvl8pPr lvl="7" algn="r" rtl="0">
              <a:spcBef>
                <a:spcPts val="1400"/>
              </a:spcBef>
              <a:spcAft>
                <a:spcPts val="0"/>
              </a:spcAft>
              <a:buNone/>
              <a:defRPr sz="1000" b="1">
                <a:solidFill>
                  <a:srgbClr val="FFFFFF"/>
                </a:solidFill>
              </a:defRPr>
            </a:lvl8pPr>
            <a:lvl9pPr lvl="8" algn="r" rtl="0">
              <a:spcBef>
                <a:spcPts val="1400"/>
              </a:spcBef>
              <a:spcAft>
                <a:spcPts val="1400"/>
              </a:spcAft>
              <a:buNone/>
              <a:defRPr sz="1000" b="1">
                <a:solidFill>
                  <a:srgbClr val="FFFFFF"/>
                </a:solidFill>
              </a:defRPr>
            </a:lvl9pPr>
          </a:lstStyle>
          <a:p>
            <a:endParaRPr/>
          </a:p>
        </p:txBody>
      </p:sp>
    </p:spTree>
  </p:cSld>
  <p:clrMapOvr>
    <a:masterClrMapping/>
  </p:clrMapOvr>
  <p:extLst>
    <p:ext uri="{DCECCB84-F9BA-43D5-87BE-67443E8EF086}">
      <p15:sldGuideLst xmlns:p15="http://schemas.microsoft.com/office/powerpoint/2012/main">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1">
  <p:cSld name="CUSTOM">
    <p:bg>
      <p:bgPr>
        <a:solidFill>
          <a:srgbClr val="EFEFEF"/>
        </a:solidFill>
        <a:effectLst/>
      </p:bgPr>
    </p:bg>
    <p:spTree>
      <p:nvGrpSpPr>
        <p:cNvPr id="1" name="Shape 209"/>
        <p:cNvGrpSpPr/>
        <p:nvPr/>
      </p:nvGrpSpPr>
      <p:grpSpPr>
        <a:xfrm>
          <a:off x="0" y="0"/>
          <a:ext cx="0" cy="0"/>
          <a:chOff x="0" y="0"/>
          <a:chExt cx="0" cy="0"/>
        </a:xfrm>
      </p:grpSpPr>
      <p:sp>
        <p:nvSpPr>
          <p:cNvPr id="210" name="Google Shape;210;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211"/>
        <p:cNvGrpSpPr/>
        <p:nvPr/>
      </p:nvGrpSpPr>
      <p:grpSpPr>
        <a:xfrm>
          <a:off x="0" y="0"/>
          <a:ext cx="0" cy="0"/>
          <a:chOff x="0" y="0"/>
          <a:chExt cx="0" cy="0"/>
        </a:xfrm>
      </p:grpSpPr>
      <p:sp>
        <p:nvSpPr>
          <p:cNvPr id="212" name="Google Shape;212;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Custom Layout 1">
  <p:cSld name="4_Custom Layout_1">
    <p:bg>
      <p:bgPr>
        <a:solidFill>
          <a:schemeClr val="lt1"/>
        </a:solidFill>
        <a:effectLst/>
      </p:bgPr>
    </p:bg>
    <p:spTree>
      <p:nvGrpSpPr>
        <p:cNvPr id="1" name="Shape 213"/>
        <p:cNvGrpSpPr/>
        <p:nvPr/>
      </p:nvGrpSpPr>
      <p:grpSpPr>
        <a:xfrm>
          <a:off x="0" y="0"/>
          <a:ext cx="0" cy="0"/>
          <a:chOff x="0" y="0"/>
          <a:chExt cx="0" cy="0"/>
        </a:xfrm>
      </p:grpSpPr>
      <p:sp>
        <p:nvSpPr>
          <p:cNvPr id="214" name="Google Shape;214;p45"/>
          <p:cNvSpPr txBox="1">
            <a:spLocks noGrp="1"/>
          </p:cNvSpPr>
          <p:nvPr>
            <p:ph type="ctrTitle"/>
          </p:nvPr>
        </p:nvSpPr>
        <p:spPr>
          <a:xfrm>
            <a:off x="628650" y="576012"/>
            <a:ext cx="6947100" cy="15663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1800"/>
              <a:buNone/>
              <a:defRPr>
                <a:solidFill>
                  <a:schemeClr val="accent1"/>
                </a:solidFill>
              </a:defRPr>
            </a:lvl1pPr>
            <a:lvl2pPr lvl="1" algn="l" rtl="0">
              <a:lnSpc>
                <a:spcPct val="90000"/>
              </a:lnSpc>
              <a:spcBef>
                <a:spcPts val="0"/>
              </a:spcBef>
              <a:spcAft>
                <a:spcPts val="0"/>
              </a:spcAft>
              <a:buSzPts val="2000"/>
              <a:buNone/>
              <a:defRPr/>
            </a:lvl2pPr>
            <a:lvl3pPr lvl="2" algn="l" rtl="0">
              <a:lnSpc>
                <a:spcPct val="90000"/>
              </a:lnSpc>
              <a:spcBef>
                <a:spcPts val="0"/>
              </a:spcBef>
              <a:spcAft>
                <a:spcPts val="0"/>
              </a:spcAft>
              <a:buSzPts val="2000"/>
              <a:buNone/>
              <a:defRPr/>
            </a:lvl3pPr>
            <a:lvl4pPr lvl="3" algn="l" rtl="0">
              <a:lnSpc>
                <a:spcPct val="90000"/>
              </a:lnSpc>
              <a:spcBef>
                <a:spcPts val="0"/>
              </a:spcBef>
              <a:spcAft>
                <a:spcPts val="0"/>
              </a:spcAft>
              <a:buSzPts val="2000"/>
              <a:buNone/>
              <a:defRPr/>
            </a:lvl4pPr>
            <a:lvl5pPr lvl="4" algn="l" rtl="0">
              <a:lnSpc>
                <a:spcPct val="90000"/>
              </a:lnSpc>
              <a:spcBef>
                <a:spcPts val="0"/>
              </a:spcBef>
              <a:spcAft>
                <a:spcPts val="0"/>
              </a:spcAft>
              <a:buSzPts val="2000"/>
              <a:buNone/>
              <a:defRPr/>
            </a:lvl5pPr>
            <a:lvl6pPr lvl="5" algn="l" rtl="0">
              <a:lnSpc>
                <a:spcPct val="90000"/>
              </a:lnSpc>
              <a:spcBef>
                <a:spcPts val="0"/>
              </a:spcBef>
              <a:spcAft>
                <a:spcPts val="0"/>
              </a:spcAft>
              <a:buSzPts val="2000"/>
              <a:buNone/>
              <a:defRPr/>
            </a:lvl6pPr>
            <a:lvl7pPr lvl="6" algn="l" rtl="0">
              <a:lnSpc>
                <a:spcPct val="90000"/>
              </a:lnSpc>
              <a:spcBef>
                <a:spcPts val="0"/>
              </a:spcBef>
              <a:spcAft>
                <a:spcPts val="0"/>
              </a:spcAft>
              <a:buSzPts val="2000"/>
              <a:buNone/>
              <a:defRPr/>
            </a:lvl7pPr>
            <a:lvl8pPr lvl="7" algn="l" rtl="0">
              <a:lnSpc>
                <a:spcPct val="90000"/>
              </a:lnSpc>
              <a:spcBef>
                <a:spcPts val="0"/>
              </a:spcBef>
              <a:spcAft>
                <a:spcPts val="0"/>
              </a:spcAft>
              <a:buSzPts val="2000"/>
              <a:buNone/>
              <a:defRPr/>
            </a:lvl8pPr>
            <a:lvl9pPr lvl="8" algn="l" rtl="0">
              <a:lnSpc>
                <a:spcPct val="90000"/>
              </a:lnSpc>
              <a:spcBef>
                <a:spcPts val="0"/>
              </a:spcBef>
              <a:spcAft>
                <a:spcPts val="0"/>
              </a:spcAft>
              <a:buSzPts val="2000"/>
              <a:buNone/>
              <a:defRPr/>
            </a:lvl9pPr>
          </a:lstStyle>
          <a:p>
            <a:endParaRPr/>
          </a:p>
        </p:txBody>
      </p:sp>
      <p:sp>
        <p:nvSpPr>
          <p:cNvPr id="215" name="Google Shape;215;p45"/>
          <p:cNvSpPr txBox="1">
            <a:spLocks noGrp="1"/>
          </p:cNvSpPr>
          <p:nvPr>
            <p:ph type="subTitle" idx="1"/>
          </p:nvPr>
        </p:nvSpPr>
        <p:spPr>
          <a:xfrm>
            <a:off x="628650" y="2245859"/>
            <a:ext cx="6947100" cy="15201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accent5"/>
              </a:buClr>
              <a:buSzPts val="2100"/>
              <a:buChar char="●"/>
              <a:defRPr>
                <a:solidFill>
                  <a:schemeClr val="accent5"/>
                </a:solidFill>
              </a:defRPr>
            </a:lvl1pPr>
            <a:lvl2pPr lvl="1" algn="l" rtl="0">
              <a:lnSpc>
                <a:spcPct val="90000"/>
              </a:lnSpc>
              <a:spcBef>
                <a:spcPts val="400"/>
              </a:spcBef>
              <a:spcAft>
                <a:spcPts val="0"/>
              </a:spcAft>
              <a:buClr>
                <a:schemeClr val="dk1"/>
              </a:buClr>
              <a:buSzPts val="1400"/>
              <a:buChar char="○"/>
              <a:defRPr/>
            </a:lvl2pPr>
            <a:lvl3pPr lvl="2" algn="l" rtl="0">
              <a:lnSpc>
                <a:spcPct val="90000"/>
              </a:lnSpc>
              <a:spcBef>
                <a:spcPts val="400"/>
              </a:spcBef>
              <a:spcAft>
                <a:spcPts val="0"/>
              </a:spcAft>
              <a:buClr>
                <a:schemeClr val="dk1"/>
              </a:buClr>
              <a:buSzPts val="1400"/>
              <a:buChar char="■"/>
              <a:defRPr/>
            </a:lvl3pPr>
            <a:lvl4pPr lvl="3" algn="l" rtl="0">
              <a:lnSpc>
                <a:spcPct val="90000"/>
              </a:lnSpc>
              <a:spcBef>
                <a:spcPts val="400"/>
              </a:spcBef>
              <a:spcAft>
                <a:spcPts val="0"/>
              </a:spcAft>
              <a:buClr>
                <a:schemeClr val="dk1"/>
              </a:buClr>
              <a:buSzPts val="1400"/>
              <a:buChar char="●"/>
              <a:defRPr/>
            </a:lvl4pPr>
            <a:lvl5pPr lvl="4" algn="l" rtl="0">
              <a:lnSpc>
                <a:spcPct val="90000"/>
              </a:lnSpc>
              <a:spcBef>
                <a:spcPts val="400"/>
              </a:spcBef>
              <a:spcAft>
                <a:spcPts val="0"/>
              </a:spcAft>
              <a:buClr>
                <a:schemeClr val="dk1"/>
              </a:buClr>
              <a:buSzPts val="1400"/>
              <a:buChar char="○"/>
              <a:defRPr/>
            </a:lvl5pPr>
            <a:lvl6pPr lvl="5" algn="l" rtl="0">
              <a:lnSpc>
                <a:spcPct val="90000"/>
              </a:lnSpc>
              <a:spcBef>
                <a:spcPts val="400"/>
              </a:spcBef>
              <a:spcAft>
                <a:spcPts val="0"/>
              </a:spcAft>
              <a:buClr>
                <a:schemeClr val="dk1"/>
              </a:buClr>
              <a:buSzPts val="1400"/>
              <a:buChar char="■"/>
              <a:defRPr/>
            </a:lvl6pPr>
            <a:lvl7pPr lvl="6" algn="l" rtl="0">
              <a:lnSpc>
                <a:spcPct val="90000"/>
              </a:lnSpc>
              <a:spcBef>
                <a:spcPts val="400"/>
              </a:spcBef>
              <a:spcAft>
                <a:spcPts val="0"/>
              </a:spcAft>
              <a:buClr>
                <a:schemeClr val="dk1"/>
              </a:buClr>
              <a:buSzPts val="1400"/>
              <a:buChar char="●"/>
              <a:defRPr/>
            </a:lvl7pPr>
            <a:lvl8pPr lvl="7" algn="l" rtl="0">
              <a:lnSpc>
                <a:spcPct val="90000"/>
              </a:lnSpc>
              <a:spcBef>
                <a:spcPts val="400"/>
              </a:spcBef>
              <a:spcAft>
                <a:spcPts val="0"/>
              </a:spcAft>
              <a:buClr>
                <a:schemeClr val="dk1"/>
              </a:buClr>
              <a:buSzPts val="1400"/>
              <a:buChar char="○"/>
              <a:defRPr/>
            </a:lvl8pPr>
            <a:lvl9pPr lvl="8" algn="l" rtl="0">
              <a:lnSpc>
                <a:spcPct val="90000"/>
              </a:lnSpc>
              <a:spcBef>
                <a:spcPts val="400"/>
              </a:spcBef>
              <a:spcAft>
                <a:spcPts val="400"/>
              </a:spcAft>
              <a:buClr>
                <a:schemeClr val="dk1"/>
              </a:buClr>
              <a:buSzPts val="1400"/>
              <a:buChar char="■"/>
              <a:defRPr/>
            </a:lvl9pPr>
          </a:lstStyle>
          <a:p>
            <a:endParaRPr/>
          </a:p>
        </p:txBody>
      </p:sp>
      <p:sp>
        <p:nvSpPr>
          <p:cNvPr id="216" name="Google Shape;216;p45"/>
          <p:cNvSpPr txBox="1">
            <a:spLocks noGrp="1"/>
          </p:cNvSpPr>
          <p:nvPr>
            <p:ph type="sldNum" idx="12"/>
          </p:nvPr>
        </p:nvSpPr>
        <p:spPr>
          <a:xfrm>
            <a:off x="8406765" y="4816493"/>
            <a:ext cx="465600" cy="225000"/>
          </a:xfrm>
          <a:prstGeom prst="rect">
            <a:avLst/>
          </a:prstGeom>
          <a:noFill/>
          <a:ln>
            <a:noFill/>
          </a:ln>
        </p:spPr>
        <p:txBody>
          <a:bodyPr spcFirstLastPara="1" wrap="square" lIns="68575" tIns="34275" rIns="68575" bIns="34275" anchor="t" anchorCtr="0">
            <a:noAutofit/>
          </a:bodyPr>
          <a:lstStyle>
            <a:lvl1pPr marL="0" lvl="0" indent="0" algn="r" rtl="0">
              <a:spcBef>
                <a:spcPts val="0"/>
              </a:spcBef>
              <a:spcAft>
                <a:spcPts val="0"/>
              </a:spcAft>
              <a:buNone/>
              <a:defRPr/>
            </a:lvl1pPr>
            <a:lvl2pPr marL="0" lvl="1" indent="0" algn="r" rtl="0">
              <a:spcBef>
                <a:spcPts val="0"/>
              </a:spcBef>
              <a:spcAft>
                <a:spcPts val="0"/>
              </a:spcAft>
              <a:buNone/>
              <a:defRPr/>
            </a:lvl2pPr>
            <a:lvl3pPr marL="0" lvl="2" indent="0" algn="r" rtl="0">
              <a:spcBef>
                <a:spcPts val="0"/>
              </a:spcBef>
              <a:spcAft>
                <a:spcPts val="0"/>
              </a:spcAft>
              <a:buNone/>
              <a:defRPr/>
            </a:lvl3pPr>
            <a:lvl4pPr marL="0" lvl="3" indent="0" algn="r" rtl="0">
              <a:spcBef>
                <a:spcPts val="0"/>
              </a:spcBef>
              <a:spcAft>
                <a:spcPts val="0"/>
              </a:spcAft>
              <a:buNone/>
              <a:defRPr/>
            </a:lvl4pPr>
            <a:lvl5pPr marL="0" lvl="4" indent="0" algn="r" rtl="0">
              <a:spcBef>
                <a:spcPts val="0"/>
              </a:spcBef>
              <a:spcAft>
                <a:spcPts val="0"/>
              </a:spcAft>
              <a:buNone/>
              <a:defRPr/>
            </a:lvl5pPr>
            <a:lvl6pPr marL="0" lvl="5" indent="0" algn="r" rtl="0">
              <a:spcBef>
                <a:spcPts val="0"/>
              </a:spcBef>
              <a:spcAft>
                <a:spcPts val="0"/>
              </a:spcAft>
              <a:buNone/>
              <a:defRPr/>
            </a:lvl6pPr>
            <a:lvl7pPr marL="0" lvl="6" indent="0" algn="r" rtl="0">
              <a:spcBef>
                <a:spcPts val="0"/>
              </a:spcBef>
              <a:spcAft>
                <a:spcPts val="0"/>
              </a:spcAft>
              <a:buNone/>
              <a:defRPr/>
            </a:lvl7pPr>
            <a:lvl8pPr marL="0" lvl="7" indent="0" algn="r" rtl="0">
              <a:spcBef>
                <a:spcPts val="0"/>
              </a:spcBef>
              <a:spcAft>
                <a:spcPts val="0"/>
              </a:spcAft>
              <a:buNone/>
              <a:defRPr/>
            </a:lvl8pPr>
            <a:lvl9pPr marL="0" lvl="8" indent="0" algn="r" rtl="0">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1 1">
  <p:cSld name="TITLE_4_1">
    <p:spTree>
      <p:nvGrpSpPr>
        <p:cNvPr id="1" name="Shape 217"/>
        <p:cNvGrpSpPr/>
        <p:nvPr/>
      </p:nvGrpSpPr>
      <p:grpSpPr>
        <a:xfrm>
          <a:off x="0" y="0"/>
          <a:ext cx="0" cy="0"/>
          <a:chOff x="0" y="0"/>
          <a:chExt cx="0" cy="0"/>
        </a:xfrm>
      </p:grpSpPr>
      <p:sp>
        <p:nvSpPr>
          <p:cNvPr id="218" name="Google Shape;218;p4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19" name="Google Shape;219;p4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0" name="Google Shape;220;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ormal slide 4">
  <p:cSld name="Normal slide_6">
    <p:spTree>
      <p:nvGrpSpPr>
        <p:cNvPr id="1" name="Shape 221"/>
        <p:cNvGrpSpPr/>
        <p:nvPr/>
      </p:nvGrpSpPr>
      <p:grpSpPr>
        <a:xfrm>
          <a:off x="0" y="0"/>
          <a:ext cx="0" cy="0"/>
          <a:chOff x="0" y="0"/>
          <a:chExt cx="0" cy="0"/>
        </a:xfrm>
      </p:grpSpPr>
      <p:sp>
        <p:nvSpPr>
          <p:cNvPr id="222" name="Google Shape;222;p47"/>
          <p:cNvSpPr txBox="1">
            <a:spLocks noGrp="1"/>
          </p:cNvSpPr>
          <p:nvPr>
            <p:ph type="title"/>
          </p:nvPr>
        </p:nvSpPr>
        <p:spPr>
          <a:xfrm>
            <a:off x="317539" y="205981"/>
            <a:ext cx="8471400" cy="3273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chemeClr val="accent2"/>
              </a:buClr>
              <a:buSzPts val="2000"/>
              <a:buNone/>
              <a:defRPr i="0"/>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223" name="Google Shape;223;p47"/>
          <p:cNvSpPr txBox="1">
            <a:spLocks noGrp="1"/>
          </p:cNvSpPr>
          <p:nvPr>
            <p:ph type="body" idx="1"/>
          </p:nvPr>
        </p:nvSpPr>
        <p:spPr>
          <a:xfrm>
            <a:off x="317500" y="1000125"/>
            <a:ext cx="8471400" cy="3590100"/>
          </a:xfrm>
          <a:prstGeom prst="rect">
            <a:avLst/>
          </a:prstGeom>
          <a:noFill/>
          <a:ln>
            <a:noFill/>
          </a:ln>
        </p:spPr>
        <p:txBody>
          <a:bodyPr spcFirstLastPara="1" wrap="square" lIns="0" tIns="0" rIns="0" bIns="0" anchor="t" anchorCtr="0">
            <a:noAutofit/>
          </a:bodyPr>
          <a:lstStyle>
            <a:lvl1pPr marL="457200" lvl="0" indent="-342900" algn="l" rtl="0">
              <a:lnSpc>
                <a:spcPct val="115000"/>
              </a:lnSpc>
              <a:spcBef>
                <a:spcPts val="0"/>
              </a:spcBef>
              <a:spcAft>
                <a:spcPts val="0"/>
              </a:spcAft>
              <a:buClr>
                <a:srgbClr val="222222"/>
              </a:buClr>
              <a:buSzPts val="1800"/>
              <a:buChar char="●"/>
              <a:defRPr i="0">
                <a:solidFill>
                  <a:srgbClr val="222222"/>
                </a:solidFill>
              </a:defRPr>
            </a:lvl1pPr>
            <a:lvl2pPr marL="914400" lvl="1" indent="-330200" algn="l" rtl="0">
              <a:lnSpc>
                <a:spcPct val="100000"/>
              </a:lnSpc>
              <a:spcBef>
                <a:spcPts val="1000"/>
              </a:spcBef>
              <a:spcAft>
                <a:spcPts val="0"/>
              </a:spcAft>
              <a:buClr>
                <a:srgbClr val="222222"/>
              </a:buClr>
              <a:buSzPts val="1600"/>
              <a:buChar char="○"/>
              <a:defRPr i="0">
                <a:solidFill>
                  <a:srgbClr val="222222"/>
                </a:solidFill>
              </a:defRPr>
            </a:lvl2pPr>
            <a:lvl3pPr marL="1371600" lvl="2" indent="-317500" algn="l" rtl="0">
              <a:lnSpc>
                <a:spcPct val="100000"/>
              </a:lnSpc>
              <a:spcBef>
                <a:spcPts val="1000"/>
              </a:spcBef>
              <a:spcAft>
                <a:spcPts val="0"/>
              </a:spcAft>
              <a:buClr>
                <a:srgbClr val="222222"/>
              </a:buClr>
              <a:buSzPts val="1400"/>
              <a:buChar char="■"/>
              <a:defRPr i="0">
                <a:solidFill>
                  <a:srgbClr val="222222"/>
                </a:solidFill>
              </a:defRPr>
            </a:lvl3pPr>
            <a:lvl4pPr marL="1828800" lvl="3" indent="-342900" algn="l" rtl="0">
              <a:lnSpc>
                <a:spcPct val="100000"/>
              </a:lnSpc>
              <a:spcBef>
                <a:spcPts val="1000"/>
              </a:spcBef>
              <a:spcAft>
                <a:spcPts val="0"/>
              </a:spcAft>
              <a:buClr>
                <a:srgbClr val="222222"/>
              </a:buClr>
              <a:buSzPts val="1800"/>
              <a:buChar char="●"/>
              <a:defRPr>
                <a:solidFill>
                  <a:srgbClr val="222222"/>
                </a:solidFill>
              </a:defRPr>
            </a:lvl4pPr>
            <a:lvl5pPr marL="2286000" lvl="4" indent="-342900" algn="l" rtl="0">
              <a:lnSpc>
                <a:spcPct val="100000"/>
              </a:lnSpc>
              <a:spcBef>
                <a:spcPts val="1000"/>
              </a:spcBef>
              <a:spcAft>
                <a:spcPts val="0"/>
              </a:spcAft>
              <a:buClr>
                <a:srgbClr val="222222"/>
              </a:buClr>
              <a:buSzPts val="1800"/>
              <a:buChar char="○"/>
              <a:defRPr>
                <a:solidFill>
                  <a:srgbClr val="222222"/>
                </a:solidFill>
              </a:defRPr>
            </a:lvl5pPr>
            <a:lvl6pPr marL="2743200" lvl="5" indent="-342900" algn="l" rtl="0">
              <a:spcBef>
                <a:spcPts val="1000"/>
              </a:spcBef>
              <a:spcAft>
                <a:spcPts val="0"/>
              </a:spcAft>
              <a:buClr>
                <a:srgbClr val="222222"/>
              </a:buClr>
              <a:buSzPts val="1800"/>
              <a:buChar char="■"/>
              <a:defRPr>
                <a:solidFill>
                  <a:srgbClr val="222222"/>
                </a:solidFill>
              </a:defRPr>
            </a:lvl6pPr>
            <a:lvl7pPr marL="3200400" lvl="6" indent="-342900" algn="l" rtl="0">
              <a:spcBef>
                <a:spcPts val="1000"/>
              </a:spcBef>
              <a:spcAft>
                <a:spcPts val="0"/>
              </a:spcAft>
              <a:buClr>
                <a:srgbClr val="222222"/>
              </a:buClr>
              <a:buSzPts val="1800"/>
              <a:buChar char="●"/>
              <a:defRPr>
                <a:solidFill>
                  <a:srgbClr val="222222"/>
                </a:solidFill>
              </a:defRPr>
            </a:lvl7pPr>
            <a:lvl8pPr marL="3657600" lvl="7" indent="-342900" algn="l" rtl="0">
              <a:spcBef>
                <a:spcPts val="1000"/>
              </a:spcBef>
              <a:spcAft>
                <a:spcPts val="0"/>
              </a:spcAft>
              <a:buClr>
                <a:srgbClr val="222222"/>
              </a:buClr>
              <a:buSzPts val="1800"/>
              <a:buChar char="○"/>
              <a:defRPr>
                <a:solidFill>
                  <a:srgbClr val="222222"/>
                </a:solidFill>
              </a:defRPr>
            </a:lvl8pPr>
            <a:lvl9pPr marL="4114800" lvl="8" indent="-342900" algn="l" rtl="0">
              <a:spcBef>
                <a:spcPts val="1000"/>
              </a:spcBef>
              <a:spcAft>
                <a:spcPts val="1000"/>
              </a:spcAft>
              <a:buClr>
                <a:srgbClr val="222222"/>
              </a:buClr>
              <a:buSzPts val="1800"/>
              <a:buChar char="■"/>
              <a:defRPr>
                <a:solidFill>
                  <a:srgbClr val="222222"/>
                </a:solidFill>
              </a:defRPr>
            </a:lvl9pPr>
          </a:lstStyle>
          <a:p>
            <a:endParaRPr/>
          </a:p>
        </p:txBody>
      </p:sp>
      <p:sp>
        <p:nvSpPr>
          <p:cNvPr id="224" name="Google Shape;224;p47"/>
          <p:cNvSpPr txBox="1">
            <a:spLocks noGrp="1"/>
          </p:cNvSpPr>
          <p:nvPr>
            <p:ph type="sldNum" idx="12"/>
          </p:nvPr>
        </p:nvSpPr>
        <p:spPr>
          <a:xfrm>
            <a:off x="317501" y="4804323"/>
            <a:ext cx="3436800" cy="218700"/>
          </a:xfrm>
          <a:prstGeom prst="rect">
            <a:avLst/>
          </a:prstGeom>
          <a:noFill/>
          <a:ln>
            <a:noFill/>
          </a:ln>
        </p:spPr>
        <p:txBody>
          <a:bodyPr spcFirstLastPara="1" wrap="square" lIns="91425" tIns="45700" rIns="91425" bIns="45700" anchor="ctr" anchorCtr="0">
            <a:noAutofit/>
          </a:bodyPr>
          <a:lstStyle>
            <a:lvl1pPr marL="0" lvl="0" indent="0" algn="l" rtl="0">
              <a:spcBef>
                <a:spcPts val="0"/>
              </a:spcBef>
              <a:spcAft>
                <a:spcPts val="0"/>
              </a:spcAft>
              <a:buNone/>
              <a:defRPr sz="500" b="1" i="0" u="none" strike="noStrike" cap="none">
                <a:latin typeface="Arial"/>
                <a:ea typeface="Arial"/>
                <a:cs typeface="Arial"/>
                <a:sym typeface="Arial"/>
              </a:defRPr>
            </a:lvl1pPr>
            <a:lvl2pPr marL="0" lvl="1" indent="0" algn="l" rtl="0">
              <a:spcBef>
                <a:spcPts val="0"/>
              </a:spcBef>
              <a:spcAft>
                <a:spcPts val="0"/>
              </a:spcAft>
              <a:buNone/>
              <a:defRPr sz="500" b="1" i="0" u="none" strike="noStrike" cap="none">
                <a:latin typeface="Arial"/>
                <a:ea typeface="Arial"/>
                <a:cs typeface="Arial"/>
                <a:sym typeface="Arial"/>
              </a:defRPr>
            </a:lvl2pPr>
            <a:lvl3pPr marL="0" lvl="2" indent="0" algn="l" rtl="0">
              <a:spcBef>
                <a:spcPts val="0"/>
              </a:spcBef>
              <a:spcAft>
                <a:spcPts val="0"/>
              </a:spcAft>
              <a:buNone/>
              <a:defRPr sz="500" b="1" i="0" u="none" strike="noStrike" cap="none">
                <a:latin typeface="Arial"/>
                <a:ea typeface="Arial"/>
                <a:cs typeface="Arial"/>
                <a:sym typeface="Arial"/>
              </a:defRPr>
            </a:lvl3pPr>
            <a:lvl4pPr marL="0" lvl="3" indent="0" algn="l" rtl="0">
              <a:spcBef>
                <a:spcPts val="0"/>
              </a:spcBef>
              <a:spcAft>
                <a:spcPts val="0"/>
              </a:spcAft>
              <a:buNone/>
              <a:defRPr sz="500" b="1" i="0" u="none" strike="noStrike" cap="none">
                <a:latin typeface="Arial"/>
                <a:ea typeface="Arial"/>
                <a:cs typeface="Arial"/>
                <a:sym typeface="Arial"/>
              </a:defRPr>
            </a:lvl4pPr>
            <a:lvl5pPr marL="0" lvl="4" indent="0" algn="l" rtl="0">
              <a:spcBef>
                <a:spcPts val="0"/>
              </a:spcBef>
              <a:spcAft>
                <a:spcPts val="0"/>
              </a:spcAft>
              <a:buNone/>
              <a:defRPr sz="500" b="1" i="0" u="none" strike="noStrike" cap="none">
                <a:latin typeface="Arial"/>
                <a:ea typeface="Arial"/>
                <a:cs typeface="Arial"/>
                <a:sym typeface="Arial"/>
              </a:defRPr>
            </a:lvl5pPr>
            <a:lvl6pPr marL="0" lvl="5" indent="0" algn="l" rtl="0">
              <a:spcBef>
                <a:spcPts val="0"/>
              </a:spcBef>
              <a:spcAft>
                <a:spcPts val="0"/>
              </a:spcAft>
              <a:buNone/>
              <a:defRPr sz="500" b="1" i="0" u="none" strike="noStrike" cap="none">
                <a:latin typeface="Arial"/>
                <a:ea typeface="Arial"/>
                <a:cs typeface="Arial"/>
                <a:sym typeface="Arial"/>
              </a:defRPr>
            </a:lvl6pPr>
            <a:lvl7pPr marL="0" lvl="6" indent="0" algn="l" rtl="0">
              <a:spcBef>
                <a:spcPts val="0"/>
              </a:spcBef>
              <a:spcAft>
                <a:spcPts val="0"/>
              </a:spcAft>
              <a:buNone/>
              <a:defRPr sz="500" b="1" i="0" u="none" strike="noStrike" cap="none">
                <a:latin typeface="Arial"/>
                <a:ea typeface="Arial"/>
                <a:cs typeface="Arial"/>
                <a:sym typeface="Arial"/>
              </a:defRPr>
            </a:lvl7pPr>
            <a:lvl8pPr marL="0" lvl="7" indent="0" algn="l" rtl="0">
              <a:spcBef>
                <a:spcPts val="0"/>
              </a:spcBef>
              <a:spcAft>
                <a:spcPts val="0"/>
              </a:spcAft>
              <a:buNone/>
              <a:defRPr sz="500" b="1" i="0" u="none" strike="noStrike" cap="none">
                <a:latin typeface="Arial"/>
                <a:ea typeface="Arial"/>
                <a:cs typeface="Arial"/>
                <a:sym typeface="Arial"/>
              </a:defRPr>
            </a:lvl8pPr>
            <a:lvl9pPr marL="0" lvl="8" indent="0" algn="l" rtl="0">
              <a:spcBef>
                <a:spcPts val="0"/>
              </a:spcBef>
              <a:spcAft>
                <a:spcPts val="0"/>
              </a:spcAft>
              <a:buNone/>
              <a:defRPr sz="500" b="1" i="0" u="none" strike="noStrike" cap="none">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r>
              <a:rPr lang="en"/>
              <a:t>  |  © 2019 Palo Alto Networks. All Rights Reserved.</a:t>
            </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hotography slide">
  <p:cSld name="Normal slide_3_1">
    <p:spTree>
      <p:nvGrpSpPr>
        <p:cNvPr id="1" name="Shape 225"/>
        <p:cNvGrpSpPr/>
        <p:nvPr/>
      </p:nvGrpSpPr>
      <p:grpSpPr>
        <a:xfrm>
          <a:off x="0" y="0"/>
          <a:ext cx="0" cy="0"/>
          <a:chOff x="0" y="0"/>
          <a:chExt cx="0" cy="0"/>
        </a:xfrm>
      </p:grpSpPr>
      <p:sp>
        <p:nvSpPr>
          <p:cNvPr id="226" name="Google Shape;226;p48"/>
          <p:cNvSpPr txBox="1">
            <a:spLocks noGrp="1"/>
          </p:cNvSpPr>
          <p:nvPr>
            <p:ph type="body" idx="1"/>
          </p:nvPr>
        </p:nvSpPr>
        <p:spPr>
          <a:xfrm>
            <a:off x="317500" y="590550"/>
            <a:ext cx="8471400" cy="3999600"/>
          </a:xfrm>
          <a:prstGeom prst="rect">
            <a:avLst/>
          </a:prstGeom>
          <a:noFill/>
          <a:ln>
            <a:noFill/>
          </a:ln>
        </p:spPr>
        <p:txBody>
          <a:bodyPr spcFirstLastPara="1" wrap="square" lIns="0" tIns="0" rIns="0" bIns="0" anchor="ctr" anchorCtr="0">
            <a:noAutofit/>
          </a:bodyPr>
          <a:lstStyle>
            <a:lvl1pPr marL="457200" lvl="0" indent="-342900" algn="l" rtl="0">
              <a:lnSpc>
                <a:spcPct val="115000"/>
              </a:lnSpc>
              <a:spcBef>
                <a:spcPts val="0"/>
              </a:spcBef>
              <a:spcAft>
                <a:spcPts val="0"/>
              </a:spcAft>
              <a:buClr>
                <a:srgbClr val="222222"/>
              </a:buClr>
              <a:buSzPts val="1800"/>
              <a:buChar char="●"/>
              <a:defRPr i="0">
                <a:solidFill>
                  <a:srgbClr val="222222"/>
                </a:solidFill>
              </a:defRPr>
            </a:lvl1pPr>
            <a:lvl2pPr marL="914400" lvl="1" indent="-330200" algn="l" rtl="0">
              <a:lnSpc>
                <a:spcPct val="100000"/>
              </a:lnSpc>
              <a:spcBef>
                <a:spcPts val="1000"/>
              </a:spcBef>
              <a:spcAft>
                <a:spcPts val="0"/>
              </a:spcAft>
              <a:buClr>
                <a:srgbClr val="222222"/>
              </a:buClr>
              <a:buSzPts val="1600"/>
              <a:buChar char="○"/>
              <a:defRPr i="0">
                <a:solidFill>
                  <a:srgbClr val="222222"/>
                </a:solidFill>
              </a:defRPr>
            </a:lvl2pPr>
            <a:lvl3pPr marL="1371600" lvl="2" indent="-317500" algn="l" rtl="0">
              <a:lnSpc>
                <a:spcPct val="100000"/>
              </a:lnSpc>
              <a:spcBef>
                <a:spcPts val="1000"/>
              </a:spcBef>
              <a:spcAft>
                <a:spcPts val="0"/>
              </a:spcAft>
              <a:buClr>
                <a:srgbClr val="222222"/>
              </a:buClr>
              <a:buSzPts val="1400"/>
              <a:buChar char="■"/>
              <a:defRPr i="0">
                <a:solidFill>
                  <a:srgbClr val="222222"/>
                </a:solidFill>
              </a:defRPr>
            </a:lvl3pPr>
            <a:lvl4pPr marL="1828800" lvl="3" indent="-342900" algn="l" rtl="0">
              <a:lnSpc>
                <a:spcPct val="100000"/>
              </a:lnSpc>
              <a:spcBef>
                <a:spcPts val="1000"/>
              </a:spcBef>
              <a:spcAft>
                <a:spcPts val="0"/>
              </a:spcAft>
              <a:buClr>
                <a:srgbClr val="222222"/>
              </a:buClr>
              <a:buSzPts val="1800"/>
              <a:buChar char="●"/>
              <a:defRPr>
                <a:solidFill>
                  <a:srgbClr val="222222"/>
                </a:solidFill>
              </a:defRPr>
            </a:lvl4pPr>
            <a:lvl5pPr marL="2286000" lvl="4" indent="-342900" algn="l" rtl="0">
              <a:lnSpc>
                <a:spcPct val="100000"/>
              </a:lnSpc>
              <a:spcBef>
                <a:spcPts val="1000"/>
              </a:spcBef>
              <a:spcAft>
                <a:spcPts val="0"/>
              </a:spcAft>
              <a:buClr>
                <a:srgbClr val="222222"/>
              </a:buClr>
              <a:buSzPts val="1800"/>
              <a:buChar char="○"/>
              <a:defRPr>
                <a:solidFill>
                  <a:srgbClr val="222222"/>
                </a:solidFill>
              </a:defRPr>
            </a:lvl5pPr>
            <a:lvl6pPr marL="2743200" lvl="5" indent="-342900" algn="l" rtl="0">
              <a:spcBef>
                <a:spcPts val="1000"/>
              </a:spcBef>
              <a:spcAft>
                <a:spcPts val="0"/>
              </a:spcAft>
              <a:buClr>
                <a:srgbClr val="222222"/>
              </a:buClr>
              <a:buSzPts val="1800"/>
              <a:buChar char="■"/>
              <a:defRPr>
                <a:solidFill>
                  <a:srgbClr val="222222"/>
                </a:solidFill>
              </a:defRPr>
            </a:lvl6pPr>
            <a:lvl7pPr marL="3200400" lvl="6" indent="-342900" algn="l" rtl="0">
              <a:spcBef>
                <a:spcPts val="1000"/>
              </a:spcBef>
              <a:spcAft>
                <a:spcPts val="0"/>
              </a:spcAft>
              <a:buClr>
                <a:srgbClr val="222222"/>
              </a:buClr>
              <a:buSzPts val="1800"/>
              <a:buChar char="●"/>
              <a:defRPr>
                <a:solidFill>
                  <a:srgbClr val="222222"/>
                </a:solidFill>
              </a:defRPr>
            </a:lvl7pPr>
            <a:lvl8pPr marL="3657600" lvl="7" indent="-342900" algn="l" rtl="0">
              <a:spcBef>
                <a:spcPts val="1000"/>
              </a:spcBef>
              <a:spcAft>
                <a:spcPts val="0"/>
              </a:spcAft>
              <a:buClr>
                <a:srgbClr val="222222"/>
              </a:buClr>
              <a:buSzPts val="1800"/>
              <a:buChar char="○"/>
              <a:defRPr>
                <a:solidFill>
                  <a:srgbClr val="222222"/>
                </a:solidFill>
              </a:defRPr>
            </a:lvl8pPr>
            <a:lvl9pPr marL="4114800" lvl="8" indent="-342900" algn="l" rtl="0">
              <a:spcBef>
                <a:spcPts val="1000"/>
              </a:spcBef>
              <a:spcAft>
                <a:spcPts val="1000"/>
              </a:spcAft>
              <a:buClr>
                <a:srgbClr val="222222"/>
              </a:buClr>
              <a:buSzPts val="1800"/>
              <a:buChar char="■"/>
              <a:defRPr>
                <a:solidFill>
                  <a:srgbClr val="222222"/>
                </a:solidFill>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hotography slide 1">
  <p:cSld name="Normal slide_3_2">
    <p:spTree>
      <p:nvGrpSpPr>
        <p:cNvPr id="1" name="Shape 227"/>
        <p:cNvGrpSpPr/>
        <p:nvPr/>
      </p:nvGrpSpPr>
      <p:grpSpPr>
        <a:xfrm>
          <a:off x="0" y="0"/>
          <a:ext cx="0" cy="0"/>
          <a:chOff x="0" y="0"/>
          <a:chExt cx="0" cy="0"/>
        </a:xfrm>
      </p:grpSpPr>
      <p:sp>
        <p:nvSpPr>
          <p:cNvPr id="228" name="Google Shape;228;p49"/>
          <p:cNvSpPr txBox="1">
            <a:spLocks noGrp="1"/>
          </p:cNvSpPr>
          <p:nvPr>
            <p:ph type="body" idx="1"/>
          </p:nvPr>
        </p:nvSpPr>
        <p:spPr>
          <a:xfrm>
            <a:off x="317500" y="590550"/>
            <a:ext cx="8471400" cy="3999600"/>
          </a:xfrm>
          <a:prstGeom prst="rect">
            <a:avLst/>
          </a:prstGeom>
          <a:noFill/>
          <a:ln>
            <a:noFill/>
          </a:ln>
        </p:spPr>
        <p:txBody>
          <a:bodyPr spcFirstLastPara="1" wrap="square" lIns="0" tIns="0" rIns="0" bIns="0" anchor="ctr" anchorCtr="0">
            <a:noAutofit/>
          </a:bodyPr>
          <a:lstStyle>
            <a:lvl1pPr marL="457200" lvl="0" indent="-342900" algn="l" rtl="0">
              <a:lnSpc>
                <a:spcPct val="115000"/>
              </a:lnSpc>
              <a:spcBef>
                <a:spcPts val="0"/>
              </a:spcBef>
              <a:spcAft>
                <a:spcPts val="0"/>
              </a:spcAft>
              <a:buClr>
                <a:srgbClr val="222222"/>
              </a:buClr>
              <a:buSzPts val="1800"/>
              <a:buChar char="●"/>
              <a:defRPr i="0">
                <a:solidFill>
                  <a:srgbClr val="222222"/>
                </a:solidFill>
              </a:defRPr>
            </a:lvl1pPr>
            <a:lvl2pPr marL="914400" lvl="1" indent="-330200" algn="l" rtl="0">
              <a:lnSpc>
                <a:spcPct val="100000"/>
              </a:lnSpc>
              <a:spcBef>
                <a:spcPts val="1000"/>
              </a:spcBef>
              <a:spcAft>
                <a:spcPts val="0"/>
              </a:spcAft>
              <a:buClr>
                <a:srgbClr val="222222"/>
              </a:buClr>
              <a:buSzPts val="1600"/>
              <a:buChar char="○"/>
              <a:defRPr i="0">
                <a:solidFill>
                  <a:srgbClr val="222222"/>
                </a:solidFill>
              </a:defRPr>
            </a:lvl2pPr>
            <a:lvl3pPr marL="1371600" lvl="2" indent="-317500" algn="l" rtl="0">
              <a:lnSpc>
                <a:spcPct val="100000"/>
              </a:lnSpc>
              <a:spcBef>
                <a:spcPts val="1000"/>
              </a:spcBef>
              <a:spcAft>
                <a:spcPts val="0"/>
              </a:spcAft>
              <a:buClr>
                <a:srgbClr val="222222"/>
              </a:buClr>
              <a:buSzPts val="1400"/>
              <a:buChar char="■"/>
              <a:defRPr i="0">
                <a:solidFill>
                  <a:srgbClr val="222222"/>
                </a:solidFill>
              </a:defRPr>
            </a:lvl3pPr>
            <a:lvl4pPr marL="1828800" lvl="3" indent="-342900" algn="l" rtl="0">
              <a:lnSpc>
                <a:spcPct val="100000"/>
              </a:lnSpc>
              <a:spcBef>
                <a:spcPts val="1000"/>
              </a:spcBef>
              <a:spcAft>
                <a:spcPts val="0"/>
              </a:spcAft>
              <a:buClr>
                <a:srgbClr val="222222"/>
              </a:buClr>
              <a:buSzPts val="1800"/>
              <a:buChar char="●"/>
              <a:defRPr>
                <a:solidFill>
                  <a:srgbClr val="222222"/>
                </a:solidFill>
              </a:defRPr>
            </a:lvl4pPr>
            <a:lvl5pPr marL="2286000" lvl="4" indent="-342900" algn="l" rtl="0">
              <a:lnSpc>
                <a:spcPct val="100000"/>
              </a:lnSpc>
              <a:spcBef>
                <a:spcPts val="1000"/>
              </a:spcBef>
              <a:spcAft>
                <a:spcPts val="0"/>
              </a:spcAft>
              <a:buClr>
                <a:srgbClr val="222222"/>
              </a:buClr>
              <a:buSzPts val="1800"/>
              <a:buChar char="○"/>
              <a:defRPr>
                <a:solidFill>
                  <a:srgbClr val="222222"/>
                </a:solidFill>
              </a:defRPr>
            </a:lvl5pPr>
            <a:lvl6pPr marL="2743200" lvl="5" indent="-342900" algn="l" rtl="0">
              <a:spcBef>
                <a:spcPts val="1000"/>
              </a:spcBef>
              <a:spcAft>
                <a:spcPts val="0"/>
              </a:spcAft>
              <a:buClr>
                <a:srgbClr val="222222"/>
              </a:buClr>
              <a:buSzPts val="1800"/>
              <a:buChar char="■"/>
              <a:defRPr>
                <a:solidFill>
                  <a:srgbClr val="222222"/>
                </a:solidFill>
              </a:defRPr>
            </a:lvl6pPr>
            <a:lvl7pPr marL="3200400" lvl="6" indent="-342900" algn="l" rtl="0">
              <a:spcBef>
                <a:spcPts val="1000"/>
              </a:spcBef>
              <a:spcAft>
                <a:spcPts val="0"/>
              </a:spcAft>
              <a:buClr>
                <a:srgbClr val="222222"/>
              </a:buClr>
              <a:buSzPts val="1800"/>
              <a:buChar char="●"/>
              <a:defRPr>
                <a:solidFill>
                  <a:srgbClr val="222222"/>
                </a:solidFill>
              </a:defRPr>
            </a:lvl7pPr>
            <a:lvl8pPr marL="3657600" lvl="7" indent="-342900" algn="l" rtl="0">
              <a:spcBef>
                <a:spcPts val="1000"/>
              </a:spcBef>
              <a:spcAft>
                <a:spcPts val="0"/>
              </a:spcAft>
              <a:buClr>
                <a:srgbClr val="222222"/>
              </a:buClr>
              <a:buSzPts val="1800"/>
              <a:buChar char="○"/>
              <a:defRPr>
                <a:solidFill>
                  <a:srgbClr val="222222"/>
                </a:solidFill>
              </a:defRPr>
            </a:lvl8pPr>
            <a:lvl9pPr marL="4114800" lvl="8" indent="-342900" algn="l" rtl="0">
              <a:spcBef>
                <a:spcPts val="1000"/>
              </a:spcBef>
              <a:spcAft>
                <a:spcPts val="1000"/>
              </a:spcAft>
              <a:buClr>
                <a:srgbClr val="222222"/>
              </a:buClr>
              <a:buSzPts val="1800"/>
              <a:buChar char="■"/>
              <a:defRPr>
                <a:solidFill>
                  <a:srgbClr val="222222"/>
                </a:solidFill>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hotography slide 2">
  <p:cSld name="Normal slide_3_3">
    <p:spTree>
      <p:nvGrpSpPr>
        <p:cNvPr id="1" name="Shape 229"/>
        <p:cNvGrpSpPr/>
        <p:nvPr/>
      </p:nvGrpSpPr>
      <p:grpSpPr>
        <a:xfrm>
          <a:off x="0" y="0"/>
          <a:ext cx="0" cy="0"/>
          <a:chOff x="0" y="0"/>
          <a:chExt cx="0" cy="0"/>
        </a:xfrm>
      </p:grpSpPr>
      <p:sp>
        <p:nvSpPr>
          <p:cNvPr id="230" name="Google Shape;230;p50"/>
          <p:cNvSpPr txBox="1">
            <a:spLocks noGrp="1"/>
          </p:cNvSpPr>
          <p:nvPr>
            <p:ph type="body" idx="1"/>
          </p:nvPr>
        </p:nvSpPr>
        <p:spPr>
          <a:xfrm>
            <a:off x="317500" y="590550"/>
            <a:ext cx="8471400" cy="3999600"/>
          </a:xfrm>
          <a:prstGeom prst="rect">
            <a:avLst/>
          </a:prstGeom>
          <a:noFill/>
          <a:ln>
            <a:noFill/>
          </a:ln>
        </p:spPr>
        <p:txBody>
          <a:bodyPr spcFirstLastPara="1" wrap="square" lIns="0" tIns="0" rIns="0" bIns="0" anchor="ctr" anchorCtr="0">
            <a:noAutofit/>
          </a:bodyPr>
          <a:lstStyle>
            <a:lvl1pPr marL="457200" lvl="0" indent="-342900" algn="l" rtl="0">
              <a:lnSpc>
                <a:spcPct val="115000"/>
              </a:lnSpc>
              <a:spcBef>
                <a:spcPts val="0"/>
              </a:spcBef>
              <a:spcAft>
                <a:spcPts val="0"/>
              </a:spcAft>
              <a:buClr>
                <a:srgbClr val="222222"/>
              </a:buClr>
              <a:buSzPts val="1800"/>
              <a:buChar char="●"/>
              <a:defRPr i="0">
                <a:solidFill>
                  <a:srgbClr val="222222"/>
                </a:solidFill>
              </a:defRPr>
            </a:lvl1pPr>
            <a:lvl2pPr marL="914400" lvl="1" indent="-330200" algn="l" rtl="0">
              <a:lnSpc>
                <a:spcPct val="100000"/>
              </a:lnSpc>
              <a:spcBef>
                <a:spcPts val="1000"/>
              </a:spcBef>
              <a:spcAft>
                <a:spcPts val="0"/>
              </a:spcAft>
              <a:buClr>
                <a:srgbClr val="222222"/>
              </a:buClr>
              <a:buSzPts val="1600"/>
              <a:buChar char="○"/>
              <a:defRPr i="0">
                <a:solidFill>
                  <a:srgbClr val="222222"/>
                </a:solidFill>
              </a:defRPr>
            </a:lvl2pPr>
            <a:lvl3pPr marL="1371600" lvl="2" indent="-317500" algn="l" rtl="0">
              <a:lnSpc>
                <a:spcPct val="100000"/>
              </a:lnSpc>
              <a:spcBef>
                <a:spcPts val="1000"/>
              </a:spcBef>
              <a:spcAft>
                <a:spcPts val="0"/>
              </a:spcAft>
              <a:buClr>
                <a:srgbClr val="222222"/>
              </a:buClr>
              <a:buSzPts val="1400"/>
              <a:buChar char="■"/>
              <a:defRPr i="0">
                <a:solidFill>
                  <a:srgbClr val="222222"/>
                </a:solidFill>
              </a:defRPr>
            </a:lvl3pPr>
            <a:lvl4pPr marL="1828800" lvl="3" indent="-342900" algn="l" rtl="0">
              <a:lnSpc>
                <a:spcPct val="100000"/>
              </a:lnSpc>
              <a:spcBef>
                <a:spcPts val="1000"/>
              </a:spcBef>
              <a:spcAft>
                <a:spcPts val="0"/>
              </a:spcAft>
              <a:buClr>
                <a:srgbClr val="222222"/>
              </a:buClr>
              <a:buSzPts val="1800"/>
              <a:buChar char="●"/>
              <a:defRPr>
                <a:solidFill>
                  <a:srgbClr val="222222"/>
                </a:solidFill>
              </a:defRPr>
            </a:lvl4pPr>
            <a:lvl5pPr marL="2286000" lvl="4" indent="-342900" algn="l" rtl="0">
              <a:lnSpc>
                <a:spcPct val="100000"/>
              </a:lnSpc>
              <a:spcBef>
                <a:spcPts val="1000"/>
              </a:spcBef>
              <a:spcAft>
                <a:spcPts val="0"/>
              </a:spcAft>
              <a:buClr>
                <a:srgbClr val="222222"/>
              </a:buClr>
              <a:buSzPts val="1800"/>
              <a:buChar char="○"/>
              <a:defRPr>
                <a:solidFill>
                  <a:srgbClr val="222222"/>
                </a:solidFill>
              </a:defRPr>
            </a:lvl5pPr>
            <a:lvl6pPr marL="2743200" lvl="5" indent="-342900" algn="l" rtl="0">
              <a:spcBef>
                <a:spcPts val="1000"/>
              </a:spcBef>
              <a:spcAft>
                <a:spcPts val="0"/>
              </a:spcAft>
              <a:buClr>
                <a:srgbClr val="222222"/>
              </a:buClr>
              <a:buSzPts val="1800"/>
              <a:buChar char="■"/>
              <a:defRPr>
                <a:solidFill>
                  <a:srgbClr val="222222"/>
                </a:solidFill>
              </a:defRPr>
            </a:lvl6pPr>
            <a:lvl7pPr marL="3200400" lvl="6" indent="-342900" algn="l" rtl="0">
              <a:spcBef>
                <a:spcPts val="1000"/>
              </a:spcBef>
              <a:spcAft>
                <a:spcPts val="0"/>
              </a:spcAft>
              <a:buClr>
                <a:srgbClr val="222222"/>
              </a:buClr>
              <a:buSzPts val="1800"/>
              <a:buChar char="●"/>
              <a:defRPr>
                <a:solidFill>
                  <a:srgbClr val="222222"/>
                </a:solidFill>
              </a:defRPr>
            </a:lvl7pPr>
            <a:lvl8pPr marL="3657600" lvl="7" indent="-342900" algn="l" rtl="0">
              <a:spcBef>
                <a:spcPts val="1000"/>
              </a:spcBef>
              <a:spcAft>
                <a:spcPts val="0"/>
              </a:spcAft>
              <a:buClr>
                <a:srgbClr val="222222"/>
              </a:buClr>
              <a:buSzPts val="1800"/>
              <a:buChar char="○"/>
              <a:defRPr>
                <a:solidFill>
                  <a:srgbClr val="222222"/>
                </a:solidFill>
              </a:defRPr>
            </a:lvl8pPr>
            <a:lvl9pPr marL="4114800" lvl="8" indent="-342900" algn="l" rtl="0">
              <a:spcBef>
                <a:spcPts val="1000"/>
              </a:spcBef>
              <a:spcAft>
                <a:spcPts val="1000"/>
              </a:spcAft>
              <a:buClr>
                <a:srgbClr val="222222"/>
              </a:buClr>
              <a:buSzPts val="1800"/>
              <a:buChar char="■"/>
              <a:defRPr>
                <a:solidFill>
                  <a:srgbClr val="222222"/>
                </a:solidFill>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ormal slide 5">
  <p:cSld name="Normal slide_7">
    <p:spTree>
      <p:nvGrpSpPr>
        <p:cNvPr id="1" name="Shape 231"/>
        <p:cNvGrpSpPr/>
        <p:nvPr/>
      </p:nvGrpSpPr>
      <p:grpSpPr>
        <a:xfrm>
          <a:off x="0" y="0"/>
          <a:ext cx="0" cy="0"/>
          <a:chOff x="0" y="0"/>
          <a:chExt cx="0" cy="0"/>
        </a:xfrm>
      </p:grpSpPr>
      <p:sp>
        <p:nvSpPr>
          <p:cNvPr id="232" name="Google Shape;232;p51"/>
          <p:cNvSpPr txBox="1">
            <a:spLocks noGrp="1"/>
          </p:cNvSpPr>
          <p:nvPr>
            <p:ph type="title"/>
          </p:nvPr>
        </p:nvSpPr>
        <p:spPr>
          <a:xfrm>
            <a:off x="317539" y="205981"/>
            <a:ext cx="8471400" cy="3273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chemeClr val="accent2"/>
              </a:buClr>
              <a:buSzPts val="2000"/>
              <a:buNone/>
              <a:defRPr i="0"/>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233" name="Google Shape;233;p51"/>
          <p:cNvSpPr txBox="1">
            <a:spLocks noGrp="1"/>
          </p:cNvSpPr>
          <p:nvPr>
            <p:ph type="body" idx="1"/>
          </p:nvPr>
        </p:nvSpPr>
        <p:spPr>
          <a:xfrm>
            <a:off x="317500" y="1000125"/>
            <a:ext cx="8471400" cy="3590100"/>
          </a:xfrm>
          <a:prstGeom prst="rect">
            <a:avLst/>
          </a:prstGeom>
          <a:noFill/>
          <a:ln>
            <a:noFill/>
          </a:ln>
        </p:spPr>
        <p:txBody>
          <a:bodyPr spcFirstLastPara="1" wrap="square" lIns="0" tIns="0" rIns="0" bIns="0" anchor="t" anchorCtr="0">
            <a:noAutofit/>
          </a:bodyPr>
          <a:lstStyle>
            <a:lvl1pPr marL="457200" lvl="0" indent="-342900" algn="l" rtl="0">
              <a:lnSpc>
                <a:spcPct val="115000"/>
              </a:lnSpc>
              <a:spcBef>
                <a:spcPts val="0"/>
              </a:spcBef>
              <a:spcAft>
                <a:spcPts val="0"/>
              </a:spcAft>
              <a:buClr>
                <a:srgbClr val="222222"/>
              </a:buClr>
              <a:buSzPts val="1800"/>
              <a:buChar char="●"/>
              <a:defRPr i="0">
                <a:solidFill>
                  <a:srgbClr val="222222"/>
                </a:solidFill>
              </a:defRPr>
            </a:lvl1pPr>
            <a:lvl2pPr marL="914400" lvl="1" indent="-330200" algn="l" rtl="0">
              <a:lnSpc>
                <a:spcPct val="100000"/>
              </a:lnSpc>
              <a:spcBef>
                <a:spcPts val="1000"/>
              </a:spcBef>
              <a:spcAft>
                <a:spcPts val="0"/>
              </a:spcAft>
              <a:buClr>
                <a:srgbClr val="222222"/>
              </a:buClr>
              <a:buSzPts val="1600"/>
              <a:buChar char="○"/>
              <a:defRPr i="0">
                <a:solidFill>
                  <a:srgbClr val="222222"/>
                </a:solidFill>
              </a:defRPr>
            </a:lvl2pPr>
            <a:lvl3pPr marL="1371600" lvl="2" indent="-317500" algn="l" rtl="0">
              <a:lnSpc>
                <a:spcPct val="100000"/>
              </a:lnSpc>
              <a:spcBef>
                <a:spcPts val="1000"/>
              </a:spcBef>
              <a:spcAft>
                <a:spcPts val="0"/>
              </a:spcAft>
              <a:buClr>
                <a:srgbClr val="222222"/>
              </a:buClr>
              <a:buSzPts val="1400"/>
              <a:buChar char="■"/>
              <a:defRPr i="0">
                <a:solidFill>
                  <a:srgbClr val="222222"/>
                </a:solidFill>
              </a:defRPr>
            </a:lvl3pPr>
            <a:lvl4pPr marL="1828800" lvl="3" indent="-342900" algn="l" rtl="0">
              <a:lnSpc>
                <a:spcPct val="100000"/>
              </a:lnSpc>
              <a:spcBef>
                <a:spcPts val="1000"/>
              </a:spcBef>
              <a:spcAft>
                <a:spcPts val="0"/>
              </a:spcAft>
              <a:buClr>
                <a:srgbClr val="222222"/>
              </a:buClr>
              <a:buSzPts val="1800"/>
              <a:buChar char="●"/>
              <a:defRPr>
                <a:solidFill>
                  <a:srgbClr val="222222"/>
                </a:solidFill>
              </a:defRPr>
            </a:lvl4pPr>
            <a:lvl5pPr marL="2286000" lvl="4" indent="-342900" algn="l" rtl="0">
              <a:lnSpc>
                <a:spcPct val="100000"/>
              </a:lnSpc>
              <a:spcBef>
                <a:spcPts val="1000"/>
              </a:spcBef>
              <a:spcAft>
                <a:spcPts val="0"/>
              </a:spcAft>
              <a:buClr>
                <a:srgbClr val="222222"/>
              </a:buClr>
              <a:buSzPts val="1800"/>
              <a:buChar char="○"/>
              <a:defRPr>
                <a:solidFill>
                  <a:srgbClr val="222222"/>
                </a:solidFill>
              </a:defRPr>
            </a:lvl5pPr>
            <a:lvl6pPr marL="2743200" lvl="5" indent="-342900" algn="l" rtl="0">
              <a:spcBef>
                <a:spcPts val="1000"/>
              </a:spcBef>
              <a:spcAft>
                <a:spcPts val="0"/>
              </a:spcAft>
              <a:buClr>
                <a:srgbClr val="222222"/>
              </a:buClr>
              <a:buSzPts val="1800"/>
              <a:buChar char="■"/>
              <a:defRPr>
                <a:solidFill>
                  <a:srgbClr val="222222"/>
                </a:solidFill>
              </a:defRPr>
            </a:lvl6pPr>
            <a:lvl7pPr marL="3200400" lvl="6" indent="-342900" algn="l" rtl="0">
              <a:spcBef>
                <a:spcPts val="1000"/>
              </a:spcBef>
              <a:spcAft>
                <a:spcPts val="0"/>
              </a:spcAft>
              <a:buClr>
                <a:srgbClr val="222222"/>
              </a:buClr>
              <a:buSzPts val="1800"/>
              <a:buChar char="●"/>
              <a:defRPr>
                <a:solidFill>
                  <a:srgbClr val="222222"/>
                </a:solidFill>
              </a:defRPr>
            </a:lvl7pPr>
            <a:lvl8pPr marL="3657600" lvl="7" indent="-342900" algn="l" rtl="0">
              <a:spcBef>
                <a:spcPts val="1000"/>
              </a:spcBef>
              <a:spcAft>
                <a:spcPts val="0"/>
              </a:spcAft>
              <a:buClr>
                <a:srgbClr val="222222"/>
              </a:buClr>
              <a:buSzPts val="1800"/>
              <a:buChar char="○"/>
              <a:defRPr>
                <a:solidFill>
                  <a:srgbClr val="222222"/>
                </a:solidFill>
              </a:defRPr>
            </a:lvl8pPr>
            <a:lvl9pPr marL="4114800" lvl="8" indent="-342900" algn="l" rtl="0">
              <a:spcBef>
                <a:spcPts val="1000"/>
              </a:spcBef>
              <a:spcAft>
                <a:spcPts val="1000"/>
              </a:spcAft>
              <a:buClr>
                <a:srgbClr val="222222"/>
              </a:buClr>
              <a:buSzPts val="1800"/>
              <a:buChar char="■"/>
              <a:defRPr>
                <a:solidFill>
                  <a:srgbClr val="222222"/>
                </a:solidFill>
              </a:defRPr>
            </a:lvl9pPr>
          </a:lstStyle>
          <a:p>
            <a:endParaRPr/>
          </a:p>
        </p:txBody>
      </p:sp>
      <p:sp>
        <p:nvSpPr>
          <p:cNvPr id="234" name="Google Shape;234;p51"/>
          <p:cNvSpPr txBox="1">
            <a:spLocks noGrp="1"/>
          </p:cNvSpPr>
          <p:nvPr>
            <p:ph type="sldNum" idx="12"/>
          </p:nvPr>
        </p:nvSpPr>
        <p:spPr>
          <a:xfrm>
            <a:off x="317501" y="4804323"/>
            <a:ext cx="3436800" cy="218700"/>
          </a:xfrm>
          <a:prstGeom prst="rect">
            <a:avLst/>
          </a:prstGeom>
          <a:noFill/>
          <a:ln>
            <a:noFill/>
          </a:ln>
        </p:spPr>
        <p:txBody>
          <a:bodyPr spcFirstLastPara="1" wrap="square" lIns="91425" tIns="45700" rIns="91425" bIns="45700" anchor="ctr" anchorCtr="0">
            <a:noAutofit/>
          </a:bodyPr>
          <a:lstStyle>
            <a:lvl1pPr marL="0" lvl="0" indent="0" algn="l" rtl="0">
              <a:spcBef>
                <a:spcPts val="0"/>
              </a:spcBef>
              <a:spcAft>
                <a:spcPts val="0"/>
              </a:spcAft>
              <a:buNone/>
              <a:defRPr sz="500" b="1" i="0" u="none" strike="noStrike" cap="none">
                <a:latin typeface="Arial"/>
                <a:ea typeface="Arial"/>
                <a:cs typeface="Arial"/>
                <a:sym typeface="Arial"/>
              </a:defRPr>
            </a:lvl1pPr>
            <a:lvl2pPr marL="0" lvl="1" indent="0" algn="l" rtl="0">
              <a:spcBef>
                <a:spcPts val="0"/>
              </a:spcBef>
              <a:spcAft>
                <a:spcPts val="0"/>
              </a:spcAft>
              <a:buNone/>
              <a:defRPr sz="500" b="1" i="0" u="none" strike="noStrike" cap="none">
                <a:latin typeface="Arial"/>
                <a:ea typeface="Arial"/>
                <a:cs typeface="Arial"/>
                <a:sym typeface="Arial"/>
              </a:defRPr>
            </a:lvl2pPr>
            <a:lvl3pPr marL="0" lvl="2" indent="0" algn="l" rtl="0">
              <a:spcBef>
                <a:spcPts val="0"/>
              </a:spcBef>
              <a:spcAft>
                <a:spcPts val="0"/>
              </a:spcAft>
              <a:buNone/>
              <a:defRPr sz="500" b="1" i="0" u="none" strike="noStrike" cap="none">
                <a:latin typeface="Arial"/>
                <a:ea typeface="Arial"/>
                <a:cs typeface="Arial"/>
                <a:sym typeface="Arial"/>
              </a:defRPr>
            </a:lvl3pPr>
            <a:lvl4pPr marL="0" lvl="3" indent="0" algn="l" rtl="0">
              <a:spcBef>
                <a:spcPts val="0"/>
              </a:spcBef>
              <a:spcAft>
                <a:spcPts val="0"/>
              </a:spcAft>
              <a:buNone/>
              <a:defRPr sz="500" b="1" i="0" u="none" strike="noStrike" cap="none">
                <a:latin typeface="Arial"/>
                <a:ea typeface="Arial"/>
                <a:cs typeface="Arial"/>
                <a:sym typeface="Arial"/>
              </a:defRPr>
            </a:lvl4pPr>
            <a:lvl5pPr marL="0" lvl="4" indent="0" algn="l" rtl="0">
              <a:spcBef>
                <a:spcPts val="0"/>
              </a:spcBef>
              <a:spcAft>
                <a:spcPts val="0"/>
              </a:spcAft>
              <a:buNone/>
              <a:defRPr sz="500" b="1" i="0" u="none" strike="noStrike" cap="none">
                <a:latin typeface="Arial"/>
                <a:ea typeface="Arial"/>
                <a:cs typeface="Arial"/>
                <a:sym typeface="Arial"/>
              </a:defRPr>
            </a:lvl5pPr>
            <a:lvl6pPr marL="0" lvl="5" indent="0" algn="l" rtl="0">
              <a:spcBef>
                <a:spcPts val="0"/>
              </a:spcBef>
              <a:spcAft>
                <a:spcPts val="0"/>
              </a:spcAft>
              <a:buNone/>
              <a:defRPr sz="500" b="1" i="0" u="none" strike="noStrike" cap="none">
                <a:latin typeface="Arial"/>
                <a:ea typeface="Arial"/>
                <a:cs typeface="Arial"/>
                <a:sym typeface="Arial"/>
              </a:defRPr>
            </a:lvl6pPr>
            <a:lvl7pPr marL="0" lvl="6" indent="0" algn="l" rtl="0">
              <a:spcBef>
                <a:spcPts val="0"/>
              </a:spcBef>
              <a:spcAft>
                <a:spcPts val="0"/>
              </a:spcAft>
              <a:buNone/>
              <a:defRPr sz="500" b="1" i="0" u="none" strike="noStrike" cap="none">
                <a:latin typeface="Arial"/>
                <a:ea typeface="Arial"/>
                <a:cs typeface="Arial"/>
                <a:sym typeface="Arial"/>
              </a:defRPr>
            </a:lvl7pPr>
            <a:lvl8pPr marL="0" lvl="7" indent="0" algn="l" rtl="0">
              <a:spcBef>
                <a:spcPts val="0"/>
              </a:spcBef>
              <a:spcAft>
                <a:spcPts val="0"/>
              </a:spcAft>
              <a:buNone/>
              <a:defRPr sz="500" b="1" i="0" u="none" strike="noStrike" cap="none">
                <a:latin typeface="Arial"/>
                <a:ea typeface="Arial"/>
                <a:cs typeface="Arial"/>
                <a:sym typeface="Arial"/>
              </a:defRPr>
            </a:lvl8pPr>
            <a:lvl9pPr marL="0" lvl="8" indent="0" algn="l" rtl="0">
              <a:spcBef>
                <a:spcPts val="0"/>
              </a:spcBef>
              <a:spcAft>
                <a:spcPts val="0"/>
              </a:spcAft>
              <a:buNone/>
              <a:defRPr sz="500" b="1" i="0" u="none" strike="noStrike" cap="none">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r>
              <a:rPr lang="en"/>
              <a:t>  |  © 2019 Palo Alto Networks. All Rights Reserved.</a:t>
            </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hotography slide 3">
  <p:cSld name="Normal slide_3_4">
    <p:spTree>
      <p:nvGrpSpPr>
        <p:cNvPr id="1" name="Shape 235"/>
        <p:cNvGrpSpPr/>
        <p:nvPr/>
      </p:nvGrpSpPr>
      <p:grpSpPr>
        <a:xfrm>
          <a:off x="0" y="0"/>
          <a:ext cx="0" cy="0"/>
          <a:chOff x="0" y="0"/>
          <a:chExt cx="0" cy="0"/>
        </a:xfrm>
      </p:grpSpPr>
      <p:sp>
        <p:nvSpPr>
          <p:cNvPr id="236" name="Google Shape;236;p52"/>
          <p:cNvSpPr txBox="1">
            <a:spLocks noGrp="1"/>
          </p:cNvSpPr>
          <p:nvPr>
            <p:ph type="body" idx="1"/>
          </p:nvPr>
        </p:nvSpPr>
        <p:spPr>
          <a:xfrm>
            <a:off x="317500" y="590550"/>
            <a:ext cx="8471400" cy="3999600"/>
          </a:xfrm>
          <a:prstGeom prst="rect">
            <a:avLst/>
          </a:prstGeom>
          <a:noFill/>
          <a:ln>
            <a:noFill/>
          </a:ln>
        </p:spPr>
        <p:txBody>
          <a:bodyPr spcFirstLastPara="1" wrap="square" lIns="0" tIns="0" rIns="0" bIns="0" anchor="ctr" anchorCtr="0">
            <a:noAutofit/>
          </a:bodyPr>
          <a:lstStyle>
            <a:lvl1pPr marL="457200" lvl="0" indent="-342900" algn="l" rtl="0">
              <a:lnSpc>
                <a:spcPct val="115000"/>
              </a:lnSpc>
              <a:spcBef>
                <a:spcPts val="0"/>
              </a:spcBef>
              <a:spcAft>
                <a:spcPts val="0"/>
              </a:spcAft>
              <a:buClr>
                <a:srgbClr val="222222"/>
              </a:buClr>
              <a:buSzPts val="1800"/>
              <a:buChar char="●"/>
              <a:defRPr i="0">
                <a:solidFill>
                  <a:srgbClr val="222222"/>
                </a:solidFill>
              </a:defRPr>
            </a:lvl1pPr>
            <a:lvl2pPr marL="914400" lvl="1" indent="-330200" algn="l" rtl="0">
              <a:lnSpc>
                <a:spcPct val="100000"/>
              </a:lnSpc>
              <a:spcBef>
                <a:spcPts val="1000"/>
              </a:spcBef>
              <a:spcAft>
                <a:spcPts val="0"/>
              </a:spcAft>
              <a:buClr>
                <a:srgbClr val="222222"/>
              </a:buClr>
              <a:buSzPts val="1600"/>
              <a:buChar char="○"/>
              <a:defRPr i="0">
                <a:solidFill>
                  <a:srgbClr val="222222"/>
                </a:solidFill>
              </a:defRPr>
            </a:lvl2pPr>
            <a:lvl3pPr marL="1371600" lvl="2" indent="-317500" algn="l" rtl="0">
              <a:lnSpc>
                <a:spcPct val="100000"/>
              </a:lnSpc>
              <a:spcBef>
                <a:spcPts val="1000"/>
              </a:spcBef>
              <a:spcAft>
                <a:spcPts val="0"/>
              </a:spcAft>
              <a:buClr>
                <a:srgbClr val="222222"/>
              </a:buClr>
              <a:buSzPts val="1400"/>
              <a:buChar char="■"/>
              <a:defRPr i="0">
                <a:solidFill>
                  <a:srgbClr val="222222"/>
                </a:solidFill>
              </a:defRPr>
            </a:lvl3pPr>
            <a:lvl4pPr marL="1828800" lvl="3" indent="-342900" algn="l" rtl="0">
              <a:lnSpc>
                <a:spcPct val="100000"/>
              </a:lnSpc>
              <a:spcBef>
                <a:spcPts val="1000"/>
              </a:spcBef>
              <a:spcAft>
                <a:spcPts val="0"/>
              </a:spcAft>
              <a:buClr>
                <a:srgbClr val="222222"/>
              </a:buClr>
              <a:buSzPts val="1800"/>
              <a:buChar char="●"/>
              <a:defRPr>
                <a:solidFill>
                  <a:srgbClr val="222222"/>
                </a:solidFill>
              </a:defRPr>
            </a:lvl4pPr>
            <a:lvl5pPr marL="2286000" lvl="4" indent="-342900" algn="l" rtl="0">
              <a:lnSpc>
                <a:spcPct val="100000"/>
              </a:lnSpc>
              <a:spcBef>
                <a:spcPts val="1000"/>
              </a:spcBef>
              <a:spcAft>
                <a:spcPts val="0"/>
              </a:spcAft>
              <a:buClr>
                <a:srgbClr val="222222"/>
              </a:buClr>
              <a:buSzPts val="1800"/>
              <a:buChar char="○"/>
              <a:defRPr>
                <a:solidFill>
                  <a:srgbClr val="222222"/>
                </a:solidFill>
              </a:defRPr>
            </a:lvl5pPr>
            <a:lvl6pPr marL="2743200" lvl="5" indent="-342900" algn="l" rtl="0">
              <a:spcBef>
                <a:spcPts val="1000"/>
              </a:spcBef>
              <a:spcAft>
                <a:spcPts val="0"/>
              </a:spcAft>
              <a:buClr>
                <a:srgbClr val="222222"/>
              </a:buClr>
              <a:buSzPts val="1800"/>
              <a:buChar char="■"/>
              <a:defRPr>
                <a:solidFill>
                  <a:srgbClr val="222222"/>
                </a:solidFill>
              </a:defRPr>
            </a:lvl6pPr>
            <a:lvl7pPr marL="3200400" lvl="6" indent="-342900" algn="l" rtl="0">
              <a:spcBef>
                <a:spcPts val="1000"/>
              </a:spcBef>
              <a:spcAft>
                <a:spcPts val="0"/>
              </a:spcAft>
              <a:buClr>
                <a:srgbClr val="222222"/>
              </a:buClr>
              <a:buSzPts val="1800"/>
              <a:buChar char="●"/>
              <a:defRPr>
                <a:solidFill>
                  <a:srgbClr val="222222"/>
                </a:solidFill>
              </a:defRPr>
            </a:lvl7pPr>
            <a:lvl8pPr marL="3657600" lvl="7" indent="-342900" algn="l" rtl="0">
              <a:spcBef>
                <a:spcPts val="1000"/>
              </a:spcBef>
              <a:spcAft>
                <a:spcPts val="0"/>
              </a:spcAft>
              <a:buClr>
                <a:srgbClr val="222222"/>
              </a:buClr>
              <a:buSzPts val="1800"/>
              <a:buChar char="○"/>
              <a:defRPr>
                <a:solidFill>
                  <a:srgbClr val="222222"/>
                </a:solidFill>
              </a:defRPr>
            </a:lvl8pPr>
            <a:lvl9pPr marL="4114800" lvl="8" indent="-342900" algn="l" rtl="0">
              <a:spcBef>
                <a:spcPts val="1000"/>
              </a:spcBef>
              <a:spcAft>
                <a:spcPts val="1000"/>
              </a:spcAft>
              <a:buClr>
                <a:srgbClr val="222222"/>
              </a:buClr>
              <a:buSzPts val="1800"/>
              <a:buChar char="■"/>
              <a:defRPr>
                <a:solidFill>
                  <a:srgbClr val="222222"/>
                </a:solidFill>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rtex Title Slide">
  <p:cSld name="TITLE_1_1_1">
    <p:spTree>
      <p:nvGrpSpPr>
        <p:cNvPr id="1" name="Shape 85"/>
        <p:cNvGrpSpPr/>
        <p:nvPr/>
      </p:nvGrpSpPr>
      <p:grpSpPr>
        <a:xfrm>
          <a:off x="0" y="0"/>
          <a:ext cx="0" cy="0"/>
          <a:chOff x="0" y="0"/>
          <a:chExt cx="0" cy="0"/>
        </a:xfrm>
      </p:grpSpPr>
      <p:sp>
        <p:nvSpPr>
          <p:cNvPr id="86" name="Google Shape;86;p17"/>
          <p:cNvSpPr/>
          <p:nvPr/>
        </p:nvSpPr>
        <p:spPr>
          <a:xfrm>
            <a:off x="-75" y="-6850"/>
            <a:ext cx="9144000" cy="5143500"/>
          </a:xfrm>
          <a:prstGeom prst="rect">
            <a:avLst/>
          </a:pr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 name="Google Shape;87;p17"/>
          <p:cNvPicPr preferRelativeResize="0"/>
          <p:nvPr/>
        </p:nvPicPr>
        <p:blipFill>
          <a:blip r:embed="rId2">
            <a:alphaModFix/>
          </a:blip>
          <a:stretch>
            <a:fillRect/>
          </a:stretch>
        </p:blipFill>
        <p:spPr>
          <a:xfrm>
            <a:off x="412875" y="360050"/>
            <a:ext cx="1439175" cy="270750"/>
          </a:xfrm>
          <a:prstGeom prst="rect">
            <a:avLst/>
          </a:prstGeom>
          <a:noFill/>
          <a:ln>
            <a:noFill/>
          </a:ln>
        </p:spPr>
      </p:pic>
      <p:pic>
        <p:nvPicPr>
          <p:cNvPr id="88" name="Google Shape;88;p17"/>
          <p:cNvPicPr preferRelativeResize="0"/>
          <p:nvPr/>
        </p:nvPicPr>
        <p:blipFill rotWithShape="1">
          <a:blip r:embed="rId3">
            <a:alphaModFix/>
          </a:blip>
          <a:srcRect l="21522" t="21522" r="33015" b="21510"/>
          <a:stretch/>
        </p:blipFill>
        <p:spPr>
          <a:xfrm>
            <a:off x="4578581" y="-4178"/>
            <a:ext cx="4569852" cy="4123475"/>
          </a:xfrm>
          <a:prstGeom prst="rect">
            <a:avLst/>
          </a:prstGeom>
          <a:noFill/>
          <a:ln>
            <a:noFill/>
          </a:ln>
        </p:spPr>
      </p:pic>
      <p:sp>
        <p:nvSpPr>
          <p:cNvPr id="89" name="Google Shape;89;p17"/>
          <p:cNvSpPr/>
          <p:nvPr/>
        </p:nvSpPr>
        <p:spPr>
          <a:xfrm>
            <a:off x="0" y="4096775"/>
            <a:ext cx="9144000" cy="1046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7"/>
          <p:cNvSpPr txBox="1">
            <a:spLocks noGrp="1"/>
          </p:cNvSpPr>
          <p:nvPr>
            <p:ph type="ctrTitle"/>
          </p:nvPr>
        </p:nvSpPr>
        <p:spPr>
          <a:xfrm>
            <a:off x="311700" y="1506413"/>
            <a:ext cx="4647000" cy="13380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Clr>
                <a:srgbClr val="000000"/>
              </a:buClr>
              <a:buSzPts val="3600"/>
              <a:buNone/>
              <a:defRPr sz="3600">
                <a:solidFill>
                  <a:srgbClr val="000000"/>
                </a:solidFill>
              </a:defRPr>
            </a:lvl1pPr>
            <a:lvl2pPr lvl="1" rtl="0">
              <a:lnSpc>
                <a:spcPct val="90000"/>
              </a:lnSpc>
              <a:spcBef>
                <a:spcPts val="0"/>
              </a:spcBef>
              <a:spcAft>
                <a:spcPts val="0"/>
              </a:spcAft>
              <a:buSzPts val="3600"/>
              <a:buNone/>
              <a:defRPr sz="3600"/>
            </a:lvl2pPr>
            <a:lvl3pPr lvl="2" rtl="0">
              <a:lnSpc>
                <a:spcPct val="90000"/>
              </a:lnSpc>
              <a:spcBef>
                <a:spcPts val="0"/>
              </a:spcBef>
              <a:spcAft>
                <a:spcPts val="0"/>
              </a:spcAft>
              <a:buSzPts val="3600"/>
              <a:buNone/>
              <a:defRPr sz="3600"/>
            </a:lvl3pPr>
            <a:lvl4pPr lvl="3" rtl="0">
              <a:lnSpc>
                <a:spcPct val="90000"/>
              </a:lnSpc>
              <a:spcBef>
                <a:spcPts val="0"/>
              </a:spcBef>
              <a:spcAft>
                <a:spcPts val="0"/>
              </a:spcAft>
              <a:buSzPts val="3600"/>
              <a:buNone/>
              <a:defRPr sz="3600"/>
            </a:lvl4pPr>
            <a:lvl5pPr lvl="4" rtl="0">
              <a:lnSpc>
                <a:spcPct val="90000"/>
              </a:lnSpc>
              <a:spcBef>
                <a:spcPts val="0"/>
              </a:spcBef>
              <a:spcAft>
                <a:spcPts val="0"/>
              </a:spcAft>
              <a:buSzPts val="3600"/>
              <a:buNone/>
              <a:defRPr sz="3600"/>
            </a:lvl5pPr>
            <a:lvl6pPr lvl="5" rtl="0">
              <a:lnSpc>
                <a:spcPct val="90000"/>
              </a:lnSpc>
              <a:spcBef>
                <a:spcPts val="0"/>
              </a:spcBef>
              <a:spcAft>
                <a:spcPts val="0"/>
              </a:spcAft>
              <a:buSzPts val="3600"/>
              <a:buNone/>
              <a:defRPr sz="3600"/>
            </a:lvl6pPr>
            <a:lvl7pPr lvl="6" rtl="0">
              <a:lnSpc>
                <a:spcPct val="90000"/>
              </a:lnSpc>
              <a:spcBef>
                <a:spcPts val="0"/>
              </a:spcBef>
              <a:spcAft>
                <a:spcPts val="0"/>
              </a:spcAft>
              <a:buSzPts val="3600"/>
              <a:buNone/>
              <a:defRPr sz="3600"/>
            </a:lvl7pPr>
            <a:lvl8pPr lvl="7" rtl="0">
              <a:lnSpc>
                <a:spcPct val="90000"/>
              </a:lnSpc>
              <a:spcBef>
                <a:spcPts val="0"/>
              </a:spcBef>
              <a:spcAft>
                <a:spcPts val="0"/>
              </a:spcAft>
              <a:buSzPts val="3600"/>
              <a:buNone/>
              <a:defRPr sz="3600"/>
            </a:lvl8pPr>
            <a:lvl9pPr lvl="8" rtl="0">
              <a:lnSpc>
                <a:spcPct val="90000"/>
              </a:lnSpc>
              <a:spcBef>
                <a:spcPts val="0"/>
              </a:spcBef>
              <a:spcAft>
                <a:spcPts val="0"/>
              </a:spcAft>
              <a:buSzPts val="3600"/>
              <a:buNone/>
              <a:defRPr sz="3600"/>
            </a:lvl9pPr>
          </a:lstStyle>
          <a:p>
            <a:endParaRPr/>
          </a:p>
        </p:txBody>
      </p:sp>
      <p:sp>
        <p:nvSpPr>
          <p:cNvPr id="91" name="Google Shape;91;p17"/>
          <p:cNvSpPr txBox="1">
            <a:spLocks noGrp="1"/>
          </p:cNvSpPr>
          <p:nvPr>
            <p:ph type="subTitle" idx="1"/>
          </p:nvPr>
        </p:nvSpPr>
        <p:spPr>
          <a:xfrm>
            <a:off x="311700" y="2844488"/>
            <a:ext cx="4647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92" name="Google Shape;92;p17"/>
          <p:cNvPicPr preferRelativeResize="0"/>
          <p:nvPr/>
        </p:nvPicPr>
        <p:blipFill>
          <a:blip r:embed="rId4">
            <a:alphaModFix/>
          </a:blip>
          <a:stretch>
            <a:fillRect/>
          </a:stretch>
        </p:blipFill>
        <p:spPr>
          <a:xfrm>
            <a:off x="7517452" y="4717877"/>
            <a:ext cx="1481172" cy="270900"/>
          </a:xfrm>
          <a:prstGeom prst="rect">
            <a:avLst/>
          </a:prstGeom>
          <a:noFill/>
          <a:ln>
            <a:noFill/>
          </a:ln>
        </p:spPr>
      </p:pic>
      <p:sp>
        <p:nvSpPr>
          <p:cNvPr id="93" name="Google Shape;93;p17"/>
          <p:cNvSpPr txBox="1">
            <a:spLocks noGrp="1"/>
          </p:cNvSpPr>
          <p:nvPr>
            <p:ph type="subTitle" idx="2"/>
          </p:nvPr>
        </p:nvSpPr>
        <p:spPr>
          <a:xfrm>
            <a:off x="412875" y="4096775"/>
            <a:ext cx="3554700" cy="1095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b="1">
                <a:solidFill>
                  <a:srgbClr val="FFFFFF"/>
                </a:solidFill>
              </a:defRPr>
            </a:lvl1pPr>
            <a:lvl2pPr lvl="1" rtl="0">
              <a:spcBef>
                <a:spcPts val="1400"/>
              </a:spcBef>
              <a:spcAft>
                <a:spcPts val="0"/>
              </a:spcAft>
              <a:buNone/>
              <a:defRPr sz="1000" b="1">
                <a:solidFill>
                  <a:srgbClr val="FFFFFF"/>
                </a:solidFill>
              </a:defRPr>
            </a:lvl2pPr>
            <a:lvl3pPr lvl="2" rtl="0">
              <a:spcBef>
                <a:spcPts val="1400"/>
              </a:spcBef>
              <a:spcAft>
                <a:spcPts val="0"/>
              </a:spcAft>
              <a:buNone/>
              <a:defRPr sz="1000" b="1">
                <a:solidFill>
                  <a:srgbClr val="FFFFFF"/>
                </a:solidFill>
              </a:defRPr>
            </a:lvl3pPr>
            <a:lvl4pPr lvl="3" rtl="0">
              <a:spcBef>
                <a:spcPts val="1400"/>
              </a:spcBef>
              <a:spcAft>
                <a:spcPts val="0"/>
              </a:spcAft>
              <a:buNone/>
              <a:defRPr sz="1000" b="1">
                <a:solidFill>
                  <a:srgbClr val="FFFFFF"/>
                </a:solidFill>
              </a:defRPr>
            </a:lvl4pPr>
            <a:lvl5pPr lvl="4" rtl="0">
              <a:spcBef>
                <a:spcPts val="1400"/>
              </a:spcBef>
              <a:spcAft>
                <a:spcPts val="0"/>
              </a:spcAft>
              <a:buNone/>
              <a:defRPr sz="1000" b="1">
                <a:solidFill>
                  <a:srgbClr val="FFFFFF"/>
                </a:solidFill>
              </a:defRPr>
            </a:lvl5pPr>
            <a:lvl6pPr lvl="5" rtl="0">
              <a:spcBef>
                <a:spcPts val="1400"/>
              </a:spcBef>
              <a:spcAft>
                <a:spcPts val="0"/>
              </a:spcAft>
              <a:buNone/>
              <a:defRPr sz="1000" b="1">
                <a:solidFill>
                  <a:srgbClr val="FFFFFF"/>
                </a:solidFill>
              </a:defRPr>
            </a:lvl6pPr>
            <a:lvl7pPr lvl="6" rtl="0">
              <a:spcBef>
                <a:spcPts val="1400"/>
              </a:spcBef>
              <a:spcAft>
                <a:spcPts val="0"/>
              </a:spcAft>
              <a:buNone/>
              <a:defRPr sz="1000" b="1">
                <a:solidFill>
                  <a:srgbClr val="FFFFFF"/>
                </a:solidFill>
              </a:defRPr>
            </a:lvl7pPr>
            <a:lvl8pPr lvl="7" rtl="0">
              <a:spcBef>
                <a:spcPts val="1400"/>
              </a:spcBef>
              <a:spcAft>
                <a:spcPts val="0"/>
              </a:spcAft>
              <a:buNone/>
              <a:defRPr sz="1000" b="1">
                <a:solidFill>
                  <a:srgbClr val="FFFFFF"/>
                </a:solidFill>
              </a:defRPr>
            </a:lvl8pPr>
            <a:lvl9pPr lvl="8" rtl="0">
              <a:spcBef>
                <a:spcPts val="1400"/>
              </a:spcBef>
              <a:spcAft>
                <a:spcPts val="1400"/>
              </a:spcAft>
              <a:buNone/>
              <a:defRPr sz="1000" b="1">
                <a:solidFill>
                  <a:srgbClr val="FFFFFF"/>
                </a:solidFill>
              </a:defRPr>
            </a:lvl9pPr>
          </a:lstStyle>
          <a:p>
            <a:endParaRPr/>
          </a:p>
        </p:txBody>
      </p:sp>
      <p:sp>
        <p:nvSpPr>
          <p:cNvPr id="94" name="Google Shape;94;p17"/>
          <p:cNvSpPr txBox="1">
            <a:spLocks noGrp="1"/>
          </p:cNvSpPr>
          <p:nvPr>
            <p:ph type="subTitle" idx="3"/>
          </p:nvPr>
        </p:nvSpPr>
        <p:spPr>
          <a:xfrm>
            <a:off x="5477650" y="4096775"/>
            <a:ext cx="3554700" cy="1095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000" b="1">
                <a:solidFill>
                  <a:srgbClr val="FFFFFF"/>
                </a:solidFill>
              </a:defRPr>
            </a:lvl1pPr>
            <a:lvl2pPr lvl="1" algn="r" rtl="0">
              <a:spcBef>
                <a:spcPts val="1400"/>
              </a:spcBef>
              <a:spcAft>
                <a:spcPts val="0"/>
              </a:spcAft>
              <a:buNone/>
              <a:defRPr sz="1000" b="1">
                <a:solidFill>
                  <a:srgbClr val="FFFFFF"/>
                </a:solidFill>
              </a:defRPr>
            </a:lvl2pPr>
            <a:lvl3pPr lvl="2" algn="r" rtl="0">
              <a:spcBef>
                <a:spcPts val="1400"/>
              </a:spcBef>
              <a:spcAft>
                <a:spcPts val="0"/>
              </a:spcAft>
              <a:buNone/>
              <a:defRPr sz="1000" b="1">
                <a:solidFill>
                  <a:srgbClr val="FFFFFF"/>
                </a:solidFill>
              </a:defRPr>
            </a:lvl3pPr>
            <a:lvl4pPr lvl="3" algn="r" rtl="0">
              <a:spcBef>
                <a:spcPts val="1400"/>
              </a:spcBef>
              <a:spcAft>
                <a:spcPts val="0"/>
              </a:spcAft>
              <a:buNone/>
              <a:defRPr sz="1000" b="1">
                <a:solidFill>
                  <a:srgbClr val="FFFFFF"/>
                </a:solidFill>
              </a:defRPr>
            </a:lvl4pPr>
            <a:lvl5pPr lvl="4" algn="r" rtl="0">
              <a:spcBef>
                <a:spcPts val="1400"/>
              </a:spcBef>
              <a:spcAft>
                <a:spcPts val="0"/>
              </a:spcAft>
              <a:buNone/>
              <a:defRPr sz="1000" b="1">
                <a:solidFill>
                  <a:srgbClr val="FFFFFF"/>
                </a:solidFill>
              </a:defRPr>
            </a:lvl5pPr>
            <a:lvl6pPr lvl="5" algn="r" rtl="0">
              <a:spcBef>
                <a:spcPts val="1400"/>
              </a:spcBef>
              <a:spcAft>
                <a:spcPts val="0"/>
              </a:spcAft>
              <a:buNone/>
              <a:defRPr sz="1000" b="1">
                <a:solidFill>
                  <a:srgbClr val="FFFFFF"/>
                </a:solidFill>
              </a:defRPr>
            </a:lvl6pPr>
            <a:lvl7pPr lvl="6" algn="r" rtl="0">
              <a:spcBef>
                <a:spcPts val="1400"/>
              </a:spcBef>
              <a:spcAft>
                <a:spcPts val="0"/>
              </a:spcAft>
              <a:buNone/>
              <a:defRPr sz="1000" b="1">
                <a:solidFill>
                  <a:srgbClr val="FFFFFF"/>
                </a:solidFill>
              </a:defRPr>
            </a:lvl7pPr>
            <a:lvl8pPr lvl="7" algn="r" rtl="0">
              <a:spcBef>
                <a:spcPts val="1400"/>
              </a:spcBef>
              <a:spcAft>
                <a:spcPts val="0"/>
              </a:spcAft>
              <a:buNone/>
              <a:defRPr sz="1000" b="1">
                <a:solidFill>
                  <a:srgbClr val="FFFFFF"/>
                </a:solidFill>
              </a:defRPr>
            </a:lvl8pPr>
            <a:lvl9pPr lvl="8" algn="r" rtl="0">
              <a:spcBef>
                <a:spcPts val="1400"/>
              </a:spcBef>
              <a:spcAft>
                <a:spcPts val="1400"/>
              </a:spcAft>
              <a:buNone/>
              <a:defRPr sz="1000" b="1">
                <a:solidFill>
                  <a:srgbClr val="FFFFFF"/>
                </a:solidFill>
              </a:defRPr>
            </a:lvl9pPr>
          </a:lstStyle>
          <a:p>
            <a:endParaRPr/>
          </a:p>
        </p:txBody>
      </p:sp>
    </p:spTree>
  </p:cSld>
  <p:clrMapOvr>
    <a:masterClrMapping/>
  </p:clrMapOvr>
  <p:extLst>
    <p:ext uri="{DCECCB84-F9BA-43D5-87BE-67443E8EF086}">
      <p15:sldGuideLst xmlns:p15="http://schemas.microsoft.com/office/powerpoint/2012/main">
        <p15:guide id="1" pos="72">
          <p15:clr>
            <a:srgbClr val="FA7B17"/>
          </p15:clr>
        </p15:guide>
        <p15:guide id="2" pos="5688">
          <p15:clr>
            <a:srgbClr val="FA7B17"/>
          </p15:clr>
        </p15:guide>
        <p15:guide id="3" orient="horz" pos="72">
          <p15:clr>
            <a:srgbClr val="FA7B17"/>
          </p15:clr>
        </p15:guide>
        <p15:guide id="4" orient="horz" pos="3168">
          <p15:clr>
            <a:srgbClr val="FA7B17"/>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hotography slide 4">
  <p:cSld name="Normal slide_3_5">
    <p:spTree>
      <p:nvGrpSpPr>
        <p:cNvPr id="1" name="Shape 237"/>
        <p:cNvGrpSpPr/>
        <p:nvPr/>
      </p:nvGrpSpPr>
      <p:grpSpPr>
        <a:xfrm>
          <a:off x="0" y="0"/>
          <a:ext cx="0" cy="0"/>
          <a:chOff x="0" y="0"/>
          <a:chExt cx="0" cy="0"/>
        </a:xfrm>
      </p:grpSpPr>
      <p:sp>
        <p:nvSpPr>
          <p:cNvPr id="238" name="Google Shape;238;p53"/>
          <p:cNvSpPr txBox="1">
            <a:spLocks noGrp="1"/>
          </p:cNvSpPr>
          <p:nvPr>
            <p:ph type="body" idx="1"/>
          </p:nvPr>
        </p:nvSpPr>
        <p:spPr>
          <a:xfrm>
            <a:off x="317500" y="590550"/>
            <a:ext cx="8471400" cy="3999600"/>
          </a:xfrm>
          <a:prstGeom prst="rect">
            <a:avLst/>
          </a:prstGeom>
          <a:noFill/>
          <a:ln>
            <a:noFill/>
          </a:ln>
        </p:spPr>
        <p:txBody>
          <a:bodyPr spcFirstLastPara="1" wrap="square" lIns="0" tIns="0" rIns="0" bIns="0" anchor="ctr" anchorCtr="0">
            <a:noAutofit/>
          </a:bodyPr>
          <a:lstStyle>
            <a:lvl1pPr marL="457200" lvl="0" indent="-342900" algn="l" rtl="0">
              <a:lnSpc>
                <a:spcPct val="115000"/>
              </a:lnSpc>
              <a:spcBef>
                <a:spcPts val="0"/>
              </a:spcBef>
              <a:spcAft>
                <a:spcPts val="0"/>
              </a:spcAft>
              <a:buClr>
                <a:srgbClr val="222222"/>
              </a:buClr>
              <a:buSzPts val="1800"/>
              <a:buChar char="●"/>
              <a:defRPr i="0">
                <a:solidFill>
                  <a:srgbClr val="222222"/>
                </a:solidFill>
              </a:defRPr>
            </a:lvl1pPr>
            <a:lvl2pPr marL="914400" lvl="1" indent="-330200" algn="l" rtl="0">
              <a:lnSpc>
                <a:spcPct val="100000"/>
              </a:lnSpc>
              <a:spcBef>
                <a:spcPts val="1000"/>
              </a:spcBef>
              <a:spcAft>
                <a:spcPts val="0"/>
              </a:spcAft>
              <a:buClr>
                <a:srgbClr val="222222"/>
              </a:buClr>
              <a:buSzPts val="1600"/>
              <a:buChar char="○"/>
              <a:defRPr i="0">
                <a:solidFill>
                  <a:srgbClr val="222222"/>
                </a:solidFill>
              </a:defRPr>
            </a:lvl2pPr>
            <a:lvl3pPr marL="1371600" lvl="2" indent="-317500" algn="l" rtl="0">
              <a:lnSpc>
                <a:spcPct val="100000"/>
              </a:lnSpc>
              <a:spcBef>
                <a:spcPts val="1000"/>
              </a:spcBef>
              <a:spcAft>
                <a:spcPts val="0"/>
              </a:spcAft>
              <a:buClr>
                <a:srgbClr val="222222"/>
              </a:buClr>
              <a:buSzPts val="1400"/>
              <a:buChar char="■"/>
              <a:defRPr i="0">
                <a:solidFill>
                  <a:srgbClr val="222222"/>
                </a:solidFill>
              </a:defRPr>
            </a:lvl3pPr>
            <a:lvl4pPr marL="1828800" lvl="3" indent="-342900" algn="l" rtl="0">
              <a:lnSpc>
                <a:spcPct val="100000"/>
              </a:lnSpc>
              <a:spcBef>
                <a:spcPts val="1000"/>
              </a:spcBef>
              <a:spcAft>
                <a:spcPts val="0"/>
              </a:spcAft>
              <a:buClr>
                <a:srgbClr val="222222"/>
              </a:buClr>
              <a:buSzPts val="1800"/>
              <a:buChar char="●"/>
              <a:defRPr>
                <a:solidFill>
                  <a:srgbClr val="222222"/>
                </a:solidFill>
              </a:defRPr>
            </a:lvl4pPr>
            <a:lvl5pPr marL="2286000" lvl="4" indent="-342900" algn="l" rtl="0">
              <a:lnSpc>
                <a:spcPct val="100000"/>
              </a:lnSpc>
              <a:spcBef>
                <a:spcPts val="1000"/>
              </a:spcBef>
              <a:spcAft>
                <a:spcPts val="0"/>
              </a:spcAft>
              <a:buClr>
                <a:srgbClr val="222222"/>
              </a:buClr>
              <a:buSzPts val="1800"/>
              <a:buChar char="○"/>
              <a:defRPr>
                <a:solidFill>
                  <a:srgbClr val="222222"/>
                </a:solidFill>
              </a:defRPr>
            </a:lvl5pPr>
            <a:lvl6pPr marL="2743200" lvl="5" indent="-342900" algn="l" rtl="0">
              <a:spcBef>
                <a:spcPts val="1000"/>
              </a:spcBef>
              <a:spcAft>
                <a:spcPts val="0"/>
              </a:spcAft>
              <a:buClr>
                <a:srgbClr val="222222"/>
              </a:buClr>
              <a:buSzPts val="1800"/>
              <a:buChar char="■"/>
              <a:defRPr>
                <a:solidFill>
                  <a:srgbClr val="222222"/>
                </a:solidFill>
              </a:defRPr>
            </a:lvl6pPr>
            <a:lvl7pPr marL="3200400" lvl="6" indent="-342900" algn="l" rtl="0">
              <a:spcBef>
                <a:spcPts val="1000"/>
              </a:spcBef>
              <a:spcAft>
                <a:spcPts val="0"/>
              </a:spcAft>
              <a:buClr>
                <a:srgbClr val="222222"/>
              </a:buClr>
              <a:buSzPts val="1800"/>
              <a:buChar char="●"/>
              <a:defRPr>
                <a:solidFill>
                  <a:srgbClr val="222222"/>
                </a:solidFill>
              </a:defRPr>
            </a:lvl7pPr>
            <a:lvl8pPr marL="3657600" lvl="7" indent="-342900" algn="l" rtl="0">
              <a:spcBef>
                <a:spcPts val="1000"/>
              </a:spcBef>
              <a:spcAft>
                <a:spcPts val="0"/>
              </a:spcAft>
              <a:buClr>
                <a:srgbClr val="222222"/>
              </a:buClr>
              <a:buSzPts val="1800"/>
              <a:buChar char="○"/>
              <a:defRPr>
                <a:solidFill>
                  <a:srgbClr val="222222"/>
                </a:solidFill>
              </a:defRPr>
            </a:lvl8pPr>
            <a:lvl9pPr marL="4114800" lvl="8" indent="-342900" algn="l" rtl="0">
              <a:spcBef>
                <a:spcPts val="1000"/>
              </a:spcBef>
              <a:spcAft>
                <a:spcPts val="1000"/>
              </a:spcAft>
              <a:buClr>
                <a:srgbClr val="222222"/>
              </a:buClr>
              <a:buSzPts val="1800"/>
              <a:buChar char="■"/>
              <a:defRPr>
                <a:solidFill>
                  <a:srgbClr val="222222"/>
                </a:solidFill>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95"/>
        <p:cNvGrpSpPr/>
        <p:nvPr/>
      </p:nvGrpSpPr>
      <p:grpSpPr>
        <a:xfrm>
          <a:off x="0" y="0"/>
          <a:ext cx="0" cy="0"/>
          <a:chOff x="0" y="0"/>
          <a:chExt cx="0" cy="0"/>
        </a:xfrm>
      </p:grpSpPr>
      <p:sp>
        <p:nvSpPr>
          <p:cNvPr id="96" name="Google Shape;96;p18"/>
          <p:cNvSpPr/>
          <p:nvPr/>
        </p:nvSpPr>
        <p:spPr>
          <a:xfrm>
            <a:off x="0" y="0"/>
            <a:ext cx="9144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98" name="Google Shape;98;p18"/>
          <p:cNvPicPr preferRelativeResize="0"/>
          <p:nvPr/>
        </p:nvPicPr>
        <p:blipFill>
          <a:blip r:embed="rId2">
            <a:alphaModFix/>
          </a:blip>
          <a:stretch>
            <a:fillRect/>
          </a:stretch>
        </p:blipFill>
        <p:spPr>
          <a:xfrm>
            <a:off x="8155273" y="4933138"/>
            <a:ext cx="816176" cy="149275"/>
          </a:xfrm>
          <a:prstGeom prst="rect">
            <a:avLst/>
          </a:prstGeom>
          <a:noFill/>
          <a:ln>
            <a:noFill/>
          </a:ln>
        </p:spPr>
      </p:pic>
      <p:pic>
        <p:nvPicPr>
          <p:cNvPr id="99" name="Google Shape;99;p18"/>
          <p:cNvPicPr preferRelativeResize="0"/>
          <p:nvPr/>
        </p:nvPicPr>
        <p:blipFill rotWithShape="1">
          <a:blip r:embed="rId3">
            <a:alphaModFix amt="15000"/>
          </a:blip>
          <a:srcRect l="10555" r="4999"/>
          <a:stretch/>
        </p:blipFill>
        <p:spPr>
          <a:xfrm>
            <a:off x="-78674" y="585875"/>
            <a:ext cx="9312892" cy="39730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trata Section Divider">
  <p:cSld name="SECTION_HEADER_2">
    <p:spTree>
      <p:nvGrpSpPr>
        <p:cNvPr id="1" name="Shape 100"/>
        <p:cNvGrpSpPr/>
        <p:nvPr/>
      </p:nvGrpSpPr>
      <p:grpSpPr>
        <a:xfrm>
          <a:off x="0" y="0"/>
          <a:ext cx="0" cy="0"/>
          <a:chOff x="0" y="0"/>
          <a:chExt cx="0" cy="0"/>
        </a:xfrm>
      </p:grpSpPr>
      <p:sp>
        <p:nvSpPr>
          <p:cNvPr id="101" name="Google Shape;101;p19"/>
          <p:cNvSpPr/>
          <p:nvPr/>
        </p:nvSpPr>
        <p:spPr>
          <a:xfrm>
            <a:off x="0" y="0"/>
            <a:ext cx="9144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 name="Google Shape;102;p19"/>
          <p:cNvPicPr preferRelativeResize="0"/>
          <p:nvPr/>
        </p:nvPicPr>
        <p:blipFill rotWithShape="1">
          <a:blip r:embed="rId2">
            <a:alphaModFix amt="15000"/>
          </a:blip>
          <a:srcRect l="14199" t="22071" r="14300" b="22065"/>
          <a:stretch/>
        </p:blipFill>
        <p:spPr>
          <a:xfrm>
            <a:off x="0" y="0"/>
            <a:ext cx="9144000" cy="5143500"/>
          </a:xfrm>
          <a:prstGeom prst="rect">
            <a:avLst/>
          </a:prstGeom>
          <a:noFill/>
          <a:ln>
            <a:noFill/>
          </a:ln>
        </p:spPr>
      </p:pic>
      <p:sp>
        <p:nvSpPr>
          <p:cNvPr id="103" name="Google Shape;103;p1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04" name="Google Shape;104;p19"/>
          <p:cNvPicPr preferRelativeResize="0"/>
          <p:nvPr/>
        </p:nvPicPr>
        <p:blipFill>
          <a:blip r:embed="rId3">
            <a:alphaModFix/>
          </a:blip>
          <a:stretch>
            <a:fillRect/>
          </a:stretch>
        </p:blipFill>
        <p:spPr>
          <a:xfrm>
            <a:off x="8155273" y="4933138"/>
            <a:ext cx="816176" cy="1492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risma Section Divider">
  <p:cSld name="SECTION_HEADER_2_1">
    <p:spTree>
      <p:nvGrpSpPr>
        <p:cNvPr id="1" name="Shape 105"/>
        <p:cNvGrpSpPr/>
        <p:nvPr/>
      </p:nvGrpSpPr>
      <p:grpSpPr>
        <a:xfrm>
          <a:off x="0" y="0"/>
          <a:ext cx="0" cy="0"/>
          <a:chOff x="0" y="0"/>
          <a:chExt cx="0" cy="0"/>
        </a:xfrm>
      </p:grpSpPr>
      <p:sp>
        <p:nvSpPr>
          <p:cNvPr id="106" name="Google Shape;106;p20"/>
          <p:cNvSpPr/>
          <p:nvPr/>
        </p:nvSpPr>
        <p:spPr>
          <a:xfrm>
            <a:off x="0" y="0"/>
            <a:ext cx="9144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 name="Google Shape;107;p20"/>
          <p:cNvPicPr preferRelativeResize="0"/>
          <p:nvPr/>
        </p:nvPicPr>
        <p:blipFill rotWithShape="1">
          <a:blip r:embed="rId2">
            <a:alphaModFix amt="15000"/>
          </a:blip>
          <a:srcRect l="17041" t="23692" r="16955" b="23681"/>
          <a:stretch/>
        </p:blipFill>
        <p:spPr>
          <a:xfrm>
            <a:off x="0" y="0"/>
            <a:ext cx="9144000" cy="5143500"/>
          </a:xfrm>
          <a:prstGeom prst="rect">
            <a:avLst/>
          </a:prstGeom>
          <a:noFill/>
          <a:ln>
            <a:noFill/>
          </a:ln>
        </p:spPr>
      </p:pic>
      <p:sp>
        <p:nvSpPr>
          <p:cNvPr id="108" name="Google Shape;108;p2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09" name="Google Shape;109;p20"/>
          <p:cNvPicPr preferRelativeResize="0"/>
          <p:nvPr/>
        </p:nvPicPr>
        <p:blipFill>
          <a:blip r:embed="rId3">
            <a:alphaModFix/>
          </a:blip>
          <a:stretch>
            <a:fillRect/>
          </a:stretch>
        </p:blipFill>
        <p:spPr>
          <a:xfrm>
            <a:off x="8155273" y="4933138"/>
            <a:ext cx="816176" cy="1492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rtex Section Divider">
  <p:cSld name="SECTION_HEADER_2_1_1">
    <p:spTree>
      <p:nvGrpSpPr>
        <p:cNvPr id="1" name="Shape 110"/>
        <p:cNvGrpSpPr/>
        <p:nvPr/>
      </p:nvGrpSpPr>
      <p:grpSpPr>
        <a:xfrm>
          <a:off x="0" y="0"/>
          <a:ext cx="0" cy="0"/>
          <a:chOff x="0" y="0"/>
          <a:chExt cx="0" cy="0"/>
        </a:xfrm>
      </p:grpSpPr>
      <p:sp>
        <p:nvSpPr>
          <p:cNvPr id="111" name="Google Shape;111;p21"/>
          <p:cNvSpPr/>
          <p:nvPr/>
        </p:nvSpPr>
        <p:spPr>
          <a:xfrm>
            <a:off x="0" y="0"/>
            <a:ext cx="9144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 name="Google Shape;112;p21"/>
          <p:cNvPicPr preferRelativeResize="0"/>
          <p:nvPr/>
        </p:nvPicPr>
        <p:blipFill rotWithShape="1">
          <a:blip r:embed="rId2">
            <a:alphaModFix amt="15000"/>
          </a:blip>
          <a:srcRect l="17278" t="23879" r="17199" b="23879"/>
          <a:stretch/>
        </p:blipFill>
        <p:spPr>
          <a:xfrm>
            <a:off x="0" y="0"/>
            <a:ext cx="9143875" cy="5143442"/>
          </a:xfrm>
          <a:prstGeom prst="rect">
            <a:avLst/>
          </a:prstGeom>
          <a:noFill/>
          <a:ln>
            <a:noFill/>
          </a:ln>
        </p:spPr>
      </p:pic>
      <p:sp>
        <p:nvSpPr>
          <p:cNvPr id="113" name="Google Shape;113;p2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14" name="Google Shape;114;p21"/>
          <p:cNvPicPr preferRelativeResize="0"/>
          <p:nvPr/>
        </p:nvPicPr>
        <p:blipFill>
          <a:blip r:embed="rId3">
            <a:alphaModFix/>
          </a:blip>
          <a:stretch>
            <a:fillRect/>
          </a:stretch>
        </p:blipFill>
        <p:spPr>
          <a:xfrm>
            <a:off x="8155273" y="4933138"/>
            <a:ext cx="816176" cy="1492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Column Content" type="tx">
  <p:cSld name="TITLE_AND_BODY">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17" name="Google Shape;117;p22"/>
          <p:cNvSpPr txBox="1">
            <a:spLocks noGrp="1"/>
          </p:cNvSpPr>
          <p:nvPr>
            <p:ph type="body" idx="1"/>
          </p:nvPr>
        </p:nvSpPr>
        <p:spPr>
          <a:xfrm>
            <a:off x="311700" y="777240"/>
            <a:ext cx="85206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04800" rtl="0">
              <a:lnSpc>
                <a:spcPct val="100000"/>
              </a:lnSpc>
              <a:spcBef>
                <a:spcPts val="1400"/>
              </a:spcBef>
              <a:spcAft>
                <a:spcPts val="0"/>
              </a:spcAft>
              <a:buSzPts val="1200"/>
              <a:buChar char="○"/>
              <a:defRPr sz="1200"/>
            </a:lvl2pPr>
            <a:lvl3pPr marL="1371600" lvl="2" indent="-292100" rtl="0">
              <a:lnSpc>
                <a:spcPct val="100000"/>
              </a:lnSpc>
              <a:spcBef>
                <a:spcPts val="1200"/>
              </a:spcBef>
              <a:spcAft>
                <a:spcPts val="0"/>
              </a:spcAft>
              <a:buSzPts val="1000"/>
              <a:buChar char="■"/>
              <a:defRPr/>
            </a:lvl3pPr>
            <a:lvl4pPr marL="1828800" lvl="3" indent="-292100" rtl="0">
              <a:lnSpc>
                <a:spcPct val="100000"/>
              </a:lnSpc>
              <a:spcBef>
                <a:spcPts val="1000"/>
              </a:spcBef>
              <a:spcAft>
                <a:spcPts val="0"/>
              </a:spcAft>
              <a:buSzPts val="1000"/>
              <a:buChar char="●"/>
              <a:defRPr/>
            </a:lvl4pPr>
            <a:lvl5pPr marL="2286000" lvl="4" indent="-292100" rtl="0">
              <a:lnSpc>
                <a:spcPct val="100000"/>
              </a:lnSpc>
              <a:spcBef>
                <a:spcPts val="800"/>
              </a:spcBef>
              <a:spcAft>
                <a:spcPts val="0"/>
              </a:spcAft>
              <a:buSzPts val="1000"/>
              <a:buChar char="○"/>
              <a:defRPr/>
            </a:lvl5pPr>
            <a:lvl6pPr marL="2743200" lvl="5" indent="-292100" rtl="0">
              <a:lnSpc>
                <a:spcPct val="100000"/>
              </a:lnSpc>
              <a:spcBef>
                <a:spcPts val="600"/>
              </a:spcBef>
              <a:spcAft>
                <a:spcPts val="0"/>
              </a:spcAft>
              <a:buSzPts val="1000"/>
              <a:buChar char="■"/>
              <a:defRPr/>
            </a:lvl6pPr>
            <a:lvl7pPr marL="3200400" lvl="6" indent="-292100" rtl="0">
              <a:lnSpc>
                <a:spcPct val="100000"/>
              </a:lnSpc>
              <a:spcBef>
                <a:spcPts val="400"/>
              </a:spcBef>
              <a:spcAft>
                <a:spcPts val="0"/>
              </a:spcAft>
              <a:buSzPts val="1000"/>
              <a:buChar char="●"/>
              <a:defRPr/>
            </a:lvl7pPr>
            <a:lvl8pPr marL="3657600" lvl="7" indent="-292100" rtl="0">
              <a:lnSpc>
                <a:spcPct val="100000"/>
              </a:lnSpc>
              <a:spcBef>
                <a:spcPts val="400"/>
              </a:spcBef>
              <a:spcAft>
                <a:spcPts val="0"/>
              </a:spcAft>
              <a:buSzPts val="1000"/>
              <a:buChar char="○"/>
              <a:defRPr/>
            </a:lvl8pPr>
            <a:lvl9pPr marL="4114800" lvl="8" indent="-292100" rtl="0">
              <a:lnSpc>
                <a:spcPct val="100000"/>
              </a:lnSpc>
              <a:spcBef>
                <a:spcPts val="400"/>
              </a:spcBef>
              <a:spcAft>
                <a:spcPts val="400"/>
              </a:spcAft>
              <a:buSzPts val="1000"/>
              <a:buChar char="■"/>
              <a:defRPr/>
            </a:lvl9pPr>
          </a:lstStyle>
          <a:p>
            <a:endParaRPr/>
          </a:p>
        </p:txBody>
      </p:sp>
      <p:sp>
        <p:nvSpPr>
          <p:cNvPr id="118" name="Google Shape;118;p22"/>
          <p:cNvSpPr txBox="1">
            <a:spLocks noGrp="1"/>
          </p:cNvSpPr>
          <p:nvPr>
            <p:ph type="sldNum" idx="12"/>
          </p:nvPr>
        </p:nvSpPr>
        <p:spPr>
          <a:xfrm>
            <a:off x="311700" y="4872025"/>
            <a:ext cx="2363400" cy="271500"/>
          </a:xfrm>
          <a:prstGeom prst="rect">
            <a:avLst/>
          </a:prstGeom>
        </p:spPr>
        <p:txBody>
          <a:bodyPr spcFirstLastPara="1" wrap="square" lIns="91425" tIns="91425" rIns="91425" bIns="91425" anchor="ctr" anchorCtr="0">
            <a:noAutofit/>
          </a:bodyPr>
          <a:lstStyle>
            <a:lvl1pPr lvl="0" algn="r" rtl="0">
              <a:buNone/>
              <a:defRPr sz="600" b="1">
                <a:solidFill>
                  <a:srgbClr val="FFFFFF"/>
                </a:solidFill>
                <a:latin typeface="Montserrat"/>
                <a:ea typeface="Montserrat"/>
                <a:cs typeface="Montserrat"/>
                <a:sym typeface="Montserrat"/>
              </a:defRPr>
            </a:lvl1pPr>
            <a:lvl2pPr lvl="1" algn="r" rtl="0">
              <a:buNone/>
              <a:defRPr sz="600" b="1">
                <a:solidFill>
                  <a:srgbClr val="FFFFFF"/>
                </a:solidFill>
                <a:latin typeface="Montserrat"/>
                <a:ea typeface="Montserrat"/>
                <a:cs typeface="Montserrat"/>
                <a:sym typeface="Montserrat"/>
              </a:defRPr>
            </a:lvl2pPr>
            <a:lvl3pPr lvl="2" algn="r" rtl="0">
              <a:buNone/>
              <a:defRPr sz="600" b="1">
                <a:solidFill>
                  <a:srgbClr val="FFFFFF"/>
                </a:solidFill>
                <a:latin typeface="Montserrat"/>
                <a:ea typeface="Montserrat"/>
                <a:cs typeface="Montserrat"/>
                <a:sym typeface="Montserrat"/>
              </a:defRPr>
            </a:lvl3pPr>
            <a:lvl4pPr lvl="3" algn="r" rtl="0">
              <a:buNone/>
              <a:defRPr sz="600" b="1">
                <a:solidFill>
                  <a:srgbClr val="FFFFFF"/>
                </a:solidFill>
                <a:latin typeface="Montserrat"/>
                <a:ea typeface="Montserrat"/>
                <a:cs typeface="Montserrat"/>
                <a:sym typeface="Montserrat"/>
              </a:defRPr>
            </a:lvl4pPr>
            <a:lvl5pPr lvl="4" algn="r" rtl="0">
              <a:buNone/>
              <a:defRPr sz="600" b="1">
                <a:solidFill>
                  <a:srgbClr val="FFFFFF"/>
                </a:solidFill>
                <a:latin typeface="Montserrat"/>
                <a:ea typeface="Montserrat"/>
                <a:cs typeface="Montserrat"/>
                <a:sym typeface="Montserrat"/>
              </a:defRPr>
            </a:lvl5pPr>
            <a:lvl6pPr lvl="5" algn="r" rtl="0">
              <a:buNone/>
              <a:defRPr sz="600" b="1">
                <a:solidFill>
                  <a:srgbClr val="FFFFFF"/>
                </a:solidFill>
                <a:latin typeface="Montserrat"/>
                <a:ea typeface="Montserrat"/>
                <a:cs typeface="Montserrat"/>
                <a:sym typeface="Montserrat"/>
              </a:defRPr>
            </a:lvl6pPr>
            <a:lvl7pPr lvl="6" algn="r" rtl="0">
              <a:buNone/>
              <a:defRPr sz="600" b="1">
                <a:solidFill>
                  <a:srgbClr val="FFFFFF"/>
                </a:solidFill>
                <a:latin typeface="Montserrat"/>
                <a:ea typeface="Montserrat"/>
                <a:cs typeface="Montserrat"/>
                <a:sym typeface="Montserrat"/>
              </a:defRPr>
            </a:lvl7pPr>
            <a:lvl8pPr lvl="7" algn="r" rtl="0">
              <a:buNone/>
              <a:defRPr sz="600" b="1">
                <a:solidFill>
                  <a:srgbClr val="FFFFFF"/>
                </a:solidFill>
                <a:latin typeface="Montserrat"/>
                <a:ea typeface="Montserrat"/>
                <a:cs typeface="Montserrat"/>
                <a:sym typeface="Montserrat"/>
              </a:defRPr>
            </a:lvl8pPr>
            <a:lvl9pPr lvl="8" algn="r" rtl="0">
              <a:buNone/>
              <a:defRPr sz="600" b="1">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r>
              <a:rPr lang="en"/>
              <a:t>  |  </a:t>
            </a:r>
            <a:r>
              <a:rPr lang="en" b="0"/>
              <a:t>© 2021 Palo Alto Networks, Inc. All rights reserved.</a:t>
            </a:r>
            <a:endParaRPr b="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0"/>
        <p:cNvGrpSpPr/>
        <p:nvPr/>
      </p:nvGrpSpPr>
      <p:grpSpPr>
        <a:xfrm>
          <a:off x="0" y="0"/>
          <a:ext cx="0" cy="0"/>
          <a:chOff x="0" y="0"/>
          <a:chExt cx="0" cy="0"/>
        </a:xfrm>
      </p:grpSpPr>
      <p:sp>
        <p:nvSpPr>
          <p:cNvPr id="51" name="Google Shape;51;p13"/>
          <p:cNvSpPr/>
          <p:nvPr/>
        </p:nvSpPr>
        <p:spPr>
          <a:xfrm>
            <a:off x="0" y="4872025"/>
            <a:ext cx="9144000" cy="271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txBox="1">
            <a:spLocks noGrp="1"/>
          </p:cNvSpPr>
          <p:nvPr>
            <p:ph type="title"/>
          </p:nvPr>
        </p:nvSpPr>
        <p:spPr>
          <a:xfrm>
            <a:off x="311700" y="23107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Font typeface="Montserrat"/>
              <a:buNone/>
              <a:defRPr sz="1800" b="1">
                <a:latin typeface="Montserrat"/>
                <a:ea typeface="Montserrat"/>
                <a:cs typeface="Montserrat"/>
                <a:sym typeface="Montserrat"/>
              </a:defRPr>
            </a:lvl1pPr>
            <a:lvl2pPr lvl="1" rtl="0">
              <a:spcBef>
                <a:spcPts val="0"/>
              </a:spcBef>
              <a:spcAft>
                <a:spcPts val="0"/>
              </a:spcAft>
              <a:buClr>
                <a:schemeClr val="accent1"/>
              </a:buClr>
              <a:buSzPts val="2000"/>
              <a:buNone/>
              <a:defRPr sz="2000">
                <a:solidFill>
                  <a:schemeClr val="accent1"/>
                </a:solidFill>
              </a:defRPr>
            </a:lvl2pPr>
            <a:lvl3pPr lvl="2" rtl="0">
              <a:spcBef>
                <a:spcPts val="0"/>
              </a:spcBef>
              <a:spcAft>
                <a:spcPts val="0"/>
              </a:spcAft>
              <a:buClr>
                <a:schemeClr val="accent1"/>
              </a:buClr>
              <a:buSzPts val="2000"/>
              <a:buNone/>
              <a:defRPr sz="2000">
                <a:solidFill>
                  <a:schemeClr val="accent1"/>
                </a:solidFill>
              </a:defRPr>
            </a:lvl3pPr>
            <a:lvl4pPr lvl="3" rtl="0">
              <a:spcBef>
                <a:spcPts val="0"/>
              </a:spcBef>
              <a:spcAft>
                <a:spcPts val="0"/>
              </a:spcAft>
              <a:buClr>
                <a:schemeClr val="accent1"/>
              </a:buClr>
              <a:buSzPts val="2000"/>
              <a:buNone/>
              <a:defRPr sz="2000">
                <a:solidFill>
                  <a:schemeClr val="accent1"/>
                </a:solidFill>
              </a:defRPr>
            </a:lvl4pPr>
            <a:lvl5pPr lvl="4" rtl="0">
              <a:spcBef>
                <a:spcPts val="0"/>
              </a:spcBef>
              <a:spcAft>
                <a:spcPts val="0"/>
              </a:spcAft>
              <a:buClr>
                <a:schemeClr val="accent1"/>
              </a:buClr>
              <a:buSzPts val="2000"/>
              <a:buNone/>
              <a:defRPr sz="2000">
                <a:solidFill>
                  <a:schemeClr val="accent1"/>
                </a:solidFill>
              </a:defRPr>
            </a:lvl5pPr>
            <a:lvl6pPr lvl="5" rtl="0">
              <a:spcBef>
                <a:spcPts val="0"/>
              </a:spcBef>
              <a:spcAft>
                <a:spcPts val="0"/>
              </a:spcAft>
              <a:buClr>
                <a:schemeClr val="accent1"/>
              </a:buClr>
              <a:buSzPts val="2000"/>
              <a:buNone/>
              <a:defRPr sz="2000">
                <a:solidFill>
                  <a:schemeClr val="accent1"/>
                </a:solidFill>
              </a:defRPr>
            </a:lvl6pPr>
            <a:lvl7pPr lvl="6" rtl="0">
              <a:spcBef>
                <a:spcPts val="0"/>
              </a:spcBef>
              <a:spcAft>
                <a:spcPts val="0"/>
              </a:spcAft>
              <a:buClr>
                <a:schemeClr val="accent1"/>
              </a:buClr>
              <a:buSzPts val="2000"/>
              <a:buNone/>
              <a:defRPr sz="2000">
                <a:solidFill>
                  <a:schemeClr val="accent1"/>
                </a:solidFill>
              </a:defRPr>
            </a:lvl7pPr>
            <a:lvl8pPr lvl="7" rtl="0">
              <a:spcBef>
                <a:spcPts val="0"/>
              </a:spcBef>
              <a:spcAft>
                <a:spcPts val="0"/>
              </a:spcAft>
              <a:buClr>
                <a:schemeClr val="accent1"/>
              </a:buClr>
              <a:buSzPts val="2000"/>
              <a:buNone/>
              <a:defRPr sz="2000">
                <a:solidFill>
                  <a:schemeClr val="accent1"/>
                </a:solidFill>
              </a:defRPr>
            </a:lvl8pPr>
            <a:lvl9pPr lvl="8" rtl="0">
              <a:spcBef>
                <a:spcPts val="0"/>
              </a:spcBef>
              <a:spcAft>
                <a:spcPts val="0"/>
              </a:spcAft>
              <a:buClr>
                <a:schemeClr val="accent1"/>
              </a:buClr>
              <a:buSzPts val="2000"/>
              <a:buNone/>
              <a:defRPr sz="2000">
                <a:solidFill>
                  <a:schemeClr val="accent1"/>
                </a:solidFill>
              </a:defRPr>
            </a:lvl9pPr>
          </a:lstStyle>
          <a:p>
            <a:endParaRPr/>
          </a:p>
        </p:txBody>
      </p:sp>
      <p:sp>
        <p:nvSpPr>
          <p:cNvPr id="53" name="Google Shape;53;p13"/>
          <p:cNvSpPr txBox="1">
            <a:spLocks noGrp="1"/>
          </p:cNvSpPr>
          <p:nvPr>
            <p:ph type="body" idx="1"/>
          </p:nvPr>
        </p:nvSpPr>
        <p:spPr>
          <a:xfrm>
            <a:off x="311700" y="777240"/>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Font typeface="Montserrat"/>
              <a:buChar char="●"/>
              <a:defRPr>
                <a:solidFill>
                  <a:schemeClr val="dk2"/>
                </a:solidFill>
                <a:latin typeface="Montserrat"/>
                <a:ea typeface="Montserrat"/>
                <a:cs typeface="Montserrat"/>
                <a:sym typeface="Montserrat"/>
              </a:defRPr>
            </a:lvl1pPr>
            <a:lvl2pPr marL="914400" lvl="1" indent="-304800" rtl="0">
              <a:lnSpc>
                <a:spcPct val="100000"/>
              </a:lnSpc>
              <a:spcBef>
                <a:spcPts val="1400"/>
              </a:spcBef>
              <a:spcAft>
                <a:spcPts val="0"/>
              </a:spcAft>
              <a:buClr>
                <a:schemeClr val="accent1"/>
              </a:buClr>
              <a:buSzPts val="1200"/>
              <a:buFont typeface="Montserrat"/>
              <a:buChar char="○"/>
              <a:defRPr sz="1200">
                <a:solidFill>
                  <a:schemeClr val="dk2"/>
                </a:solidFill>
                <a:latin typeface="Montserrat"/>
                <a:ea typeface="Montserrat"/>
                <a:cs typeface="Montserrat"/>
                <a:sym typeface="Montserrat"/>
              </a:defRPr>
            </a:lvl2pPr>
            <a:lvl3pPr marL="1371600" lvl="2" indent="-292100" rtl="0">
              <a:lnSpc>
                <a:spcPct val="100000"/>
              </a:lnSpc>
              <a:spcBef>
                <a:spcPts val="1200"/>
              </a:spcBef>
              <a:spcAft>
                <a:spcPts val="0"/>
              </a:spcAft>
              <a:buClr>
                <a:schemeClr val="accent1"/>
              </a:buClr>
              <a:buSzPts val="1000"/>
              <a:buFont typeface="Montserrat"/>
              <a:buChar char="■"/>
              <a:defRPr sz="1000">
                <a:solidFill>
                  <a:schemeClr val="dk2"/>
                </a:solidFill>
                <a:latin typeface="Montserrat"/>
                <a:ea typeface="Montserrat"/>
                <a:cs typeface="Montserrat"/>
                <a:sym typeface="Montserrat"/>
              </a:defRPr>
            </a:lvl3pPr>
            <a:lvl4pPr marL="1828800" lvl="3" indent="-292100" rtl="0">
              <a:lnSpc>
                <a:spcPct val="100000"/>
              </a:lnSpc>
              <a:spcBef>
                <a:spcPts val="1000"/>
              </a:spcBef>
              <a:spcAft>
                <a:spcPts val="0"/>
              </a:spcAft>
              <a:buClr>
                <a:schemeClr val="accent1"/>
              </a:buClr>
              <a:buSzPts val="1000"/>
              <a:buFont typeface="Montserrat"/>
              <a:buChar char="●"/>
              <a:defRPr sz="1000">
                <a:solidFill>
                  <a:schemeClr val="dk2"/>
                </a:solidFill>
                <a:latin typeface="Montserrat"/>
                <a:ea typeface="Montserrat"/>
                <a:cs typeface="Montserrat"/>
                <a:sym typeface="Montserrat"/>
              </a:defRPr>
            </a:lvl4pPr>
            <a:lvl5pPr marL="2286000" lvl="4" indent="-292100" rtl="0">
              <a:lnSpc>
                <a:spcPct val="100000"/>
              </a:lnSpc>
              <a:spcBef>
                <a:spcPts val="800"/>
              </a:spcBef>
              <a:spcAft>
                <a:spcPts val="0"/>
              </a:spcAft>
              <a:buClr>
                <a:schemeClr val="accent1"/>
              </a:buClr>
              <a:buSzPts val="1000"/>
              <a:buFont typeface="Montserrat"/>
              <a:buChar char="○"/>
              <a:defRPr sz="1000">
                <a:solidFill>
                  <a:schemeClr val="dk2"/>
                </a:solidFill>
                <a:latin typeface="Montserrat"/>
                <a:ea typeface="Montserrat"/>
                <a:cs typeface="Montserrat"/>
                <a:sym typeface="Montserrat"/>
              </a:defRPr>
            </a:lvl5pPr>
            <a:lvl6pPr marL="2743200" lvl="5" indent="-292100" rtl="0">
              <a:lnSpc>
                <a:spcPct val="100000"/>
              </a:lnSpc>
              <a:spcBef>
                <a:spcPts val="600"/>
              </a:spcBef>
              <a:spcAft>
                <a:spcPts val="0"/>
              </a:spcAft>
              <a:buClr>
                <a:schemeClr val="accent1"/>
              </a:buClr>
              <a:buSzPts val="1000"/>
              <a:buFont typeface="Montserrat"/>
              <a:buChar char="■"/>
              <a:defRPr sz="1000">
                <a:solidFill>
                  <a:schemeClr val="dk2"/>
                </a:solidFill>
                <a:latin typeface="Montserrat"/>
                <a:ea typeface="Montserrat"/>
                <a:cs typeface="Montserrat"/>
                <a:sym typeface="Montserrat"/>
              </a:defRPr>
            </a:lvl6pPr>
            <a:lvl7pPr marL="3200400" lvl="6" indent="-292100" rtl="0">
              <a:lnSpc>
                <a:spcPct val="100000"/>
              </a:lnSpc>
              <a:spcBef>
                <a:spcPts val="400"/>
              </a:spcBef>
              <a:spcAft>
                <a:spcPts val="0"/>
              </a:spcAft>
              <a:buClr>
                <a:schemeClr val="accent1"/>
              </a:buClr>
              <a:buSzPts val="1000"/>
              <a:buFont typeface="Montserrat"/>
              <a:buChar char="●"/>
              <a:defRPr sz="1000">
                <a:solidFill>
                  <a:schemeClr val="dk2"/>
                </a:solidFill>
                <a:latin typeface="Montserrat"/>
                <a:ea typeface="Montserrat"/>
                <a:cs typeface="Montserrat"/>
                <a:sym typeface="Montserrat"/>
              </a:defRPr>
            </a:lvl7pPr>
            <a:lvl8pPr marL="3657600" lvl="7" indent="-292100" rtl="0">
              <a:lnSpc>
                <a:spcPct val="100000"/>
              </a:lnSpc>
              <a:spcBef>
                <a:spcPts val="400"/>
              </a:spcBef>
              <a:spcAft>
                <a:spcPts val="0"/>
              </a:spcAft>
              <a:buClr>
                <a:schemeClr val="accent1"/>
              </a:buClr>
              <a:buSzPts val="1000"/>
              <a:buFont typeface="Montserrat"/>
              <a:buChar char="○"/>
              <a:defRPr sz="1000">
                <a:solidFill>
                  <a:schemeClr val="dk2"/>
                </a:solidFill>
                <a:latin typeface="Montserrat"/>
                <a:ea typeface="Montserrat"/>
                <a:cs typeface="Montserrat"/>
                <a:sym typeface="Montserrat"/>
              </a:defRPr>
            </a:lvl8pPr>
            <a:lvl9pPr marL="4114800" lvl="8" indent="-292100" rtl="0">
              <a:lnSpc>
                <a:spcPct val="100000"/>
              </a:lnSpc>
              <a:spcBef>
                <a:spcPts val="400"/>
              </a:spcBef>
              <a:spcAft>
                <a:spcPts val="400"/>
              </a:spcAft>
              <a:buClr>
                <a:schemeClr val="accent1"/>
              </a:buClr>
              <a:buSzPts val="1000"/>
              <a:buFont typeface="Montserrat"/>
              <a:buChar char="■"/>
              <a:defRPr sz="1000">
                <a:solidFill>
                  <a:schemeClr val="dk2"/>
                </a:solidFill>
                <a:latin typeface="Montserrat"/>
                <a:ea typeface="Montserrat"/>
                <a:cs typeface="Montserrat"/>
                <a:sym typeface="Montserrat"/>
              </a:defRPr>
            </a:lvl9pPr>
          </a:lstStyle>
          <a:p>
            <a:endParaRPr/>
          </a:p>
        </p:txBody>
      </p:sp>
      <p:pic>
        <p:nvPicPr>
          <p:cNvPr id="54" name="Google Shape;54;p13"/>
          <p:cNvPicPr preferRelativeResize="0"/>
          <p:nvPr/>
        </p:nvPicPr>
        <p:blipFill>
          <a:blip r:embed="rId42">
            <a:alphaModFix/>
          </a:blip>
          <a:stretch>
            <a:fillRect/>
          </a:stretch>
        </p:blipFill>
        <p:spPr>
          <a:xfrm>
            <a:off x="8155273" y="4941048"/>
            <a:ext cx="816176" cy="149275"/>
          </a:xfrm>
          <a:prstGeom prst="rect">
            <a:avLst/>
          </a:prstGeom>
          <a:noFill/>
          <a:ln>
            <a:noFill/>
          </a:ln>
        </p:spPr>
      </p:pic>
      <p:sp>
        <p:nvSpPr>
          <p:cNvPr id="55" name="Google Shape;55;p13"/>
          <p:cNvSpPr txBox="1">
            <a:spLocks noGrp="1"/>
          </p:cNvSpPr>
          <p:nvPr>
            <p:ph type="sldNum" idx="12"/>
          </p:nvPr>
        </p:nvSpPr>
        <p:spPr>
          <a:xfrm>
            <a:off x="311700" y="4872025"/>
            <a:ext cx="2363400" cy="271500"/>
          </a:xfrm>
          <a:prstGeom prst="rect">
            <a:avLst/>
          </a:prstGeom>
          <a:noFill/>
          <a:ln>
            <a:noFill/>
          </a:ln>
        </p:spPr>
        <p:txBody>
          <a:bodyPr spcFirstLastPara="1" wrap="square" lIns="91425" tIns="91425" rIns="91425" bIns="91425" anchor="ctr" anchorCtr="0">
            <a:noAutofit/>
          </a:bodyPr>
          <a:lstStyle>
            <a:lvl1pPr lvl="0" algn="r" rtl="0">
              <a:buNone/>
              <a:defRPr sz="600" b="1">
                <a:solidFill>
                  <a:srgbClr val="FFFFFF"/>
                </a:solidFill>
                <a:latin typeface="Montserrat"/>
                <a:ea typeface="Montserrat"/>
                <a:cs typeface="Montserrat"/>
                <a:sym typeface="Montserrat"/>
              </a:defRPr>
            </a:lvl1pPr>
            <a:lvl2pPr lvl="1" algn="r" rtl="0">
              <a:buNone/>
              <a:defRPr sz="600" b="1">
                <a:solidFill>
                  <a:srgbClr val="FFFFFF"/>
                </a:solidFill>
                <a:latin typeface="Montserrat"/>
                <a:ea typeface="Montserrat"/>
                <a:cs typeface="Montserrat"/>
                <a:sym typeface="Montserrat"/>
              </a:defRPr>
            </a:lvl2pPr>
            <a:lvl3pPr lvl="2" algn="r" rtl="0">
              <a:buNone/>
              <a:defRPr sz="600" b="1">
                <a:solidFill>
                  <a:srgbClr val="FFFFFF"/>
                </a:solidFill>
                <a:latin typeface="Montserrat"/>
                <a:ea typeface="Montserrat"/>
                <a:cs typeface="Montserrat"/>
                <a:sym typeface="Montserrat"/>
              </a:defRPr>
            </a:lvl3pPr>
            <a:lvl4pPr lvl="3" algn="r" rtl="0">
              <a:buNone/>
              <a:defRPr sz="600" b="1">
                <a:solidFill>
                  <a:srgbClr val="FFFFFF"/>
                </a:solidFill>
                <a:latin typeface="Montserrat"/>
                <a:ea typeface="Montserrat"/>
                <a:cs typeface="Montserrat"/>
                <a:sym typeface="Montserrat"/>
              </a:defRPr>
            </a:lvl4pPr>
            <a:lvl5pPr lvl="4" algn="r" rtl="0">
              <a:buNone/>
              <a:defRPr sz="600" b="1">
                <a:solidFill>
                  <a:srgbClr val="FFFFFF"/>
                </a:solidFill>
                <a:latin typeface="Montserrat"/>
                <a:ea typeface="Montserrat"/>
                <a:cs typeface="Montserrat"/>
                <a:sym typeface="Montserrat"/>
              </a:defRPr>
            </a:lvl5pPr>
            <a:lvl6pPr lvl="5" algn="r" rtl="0">
              <a:buNone/>
              <a:defRPr sz="600" b="1">
                <a:solidFill>
                  <a:srgbClr val="FFFFFF"/>
                </a:solidFill>
                <a:latin typeface="Montserrat"/>
                <a:ea typeface="Montserrat"/>
                <a:cs typeface="Montserrat"/>
                <a:sym typeface="Montserrat"/>
              </a:defRPr>
            </a:lvl6pPr>
            <a:lvl7pPr lvl="6" algn="r" rtl="0">
              <a:buNone/>
              <a:defRPr sz="600" b="1">
                <a:solidFill>
                  <a:srgbClr val="FFFFFF"/>
                </a:solidFill>
                <a:latin typeface="Montserrat"/>
                <a:ea typeface="Montserrat"/>
                <a:cs typeface="Montserrat"/>
                <a:sym typeface="Montserrat"/>
              </a:defRPr>
            </a:lvl7pPr>
            <a:lvl8pPr lvl="7" algn="r" rtl="0">
              <a:buNone/>
              <a:defRPr sz="600" b="1">
                <a:solidFill>
                  <a:srgbClr val="FFFFFF"/>
                </a:solidFill>
                <a:latin typeface="Montserrat"/>
                <a:ea typeface="Montserrat"/>
                <a:cs typeface="Montserrat"/>
                <a:sym typeface="Montserrat"/>
              </a:defRPr>
            </a:lvl8pPr>
            <a:lvl9pPr lvl="8" algn="r" rtl="0">
              <a:buNone/>
              <a:defRPr sz="600" b="1">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r>
              <a:rPr lang="en" b="0"/>
              <a:t>  |  </a:t>
            </a:r>
            <a:r>
              <a:rPr lang="en" b="0">
                <a:latin typeface="Arial"/>
                <a:ea typeface="Arial"/>
                <a:cs typeface="Arial"/>
                <a:sym typeface="Arial"/>
              </a:rPr>
              <a:t>© 2021 Palo Alto Networks, Inc. All rights reserved.</a:t>
            </a:r>
            <a:endParaRPr b="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Lst>
  <mc:AlternateContent xmlns:mc="http://schemas.openxmlformats.org/markup-compatibility/2006">
    <mc:Choice xmlns:p14="http://schemas.microsoft.com/office/powerpoint/2010/main" Requires="p14">
      <p:transition p14:dur="200">
        <p:fade/>
      </p:transition>
    </mc:Choice>
    <mc:Fallback>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49.png"/><Relationship Id="rId4" Type="http://schemas.openxmlformats.org/officeDocument/2006/relationships/image" Target="../media/image57.png"/><Relationship Id="rId9" Type="http://schemas.openxmlformats.org/officeDocument/2006/relationships/image" Target="../media/image6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3.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3.png"/><Relationship Id="rId21" Type="http://schemas.openxmlformats.org/officeDocument/2006/relationships/image" Target="../media/image90.png"/><Relationship Id="rId7" Type="http://schemas.openxmlformats.org/officeDocument/2006/relationships/image" Target="../media/image77.png"/><Relationship Id="rId12" Type="http://schemas.openxmlformats.org/officeDocument/2006/relationships/image" Target="../media/image52.png"/><Relationship Id="rId17" Type="http://schemas.openxmlformats.org/officeDocument/2006/relationships/image" Target="../media/image86.png"/><Relationship Id="rId2" Type="http://schemas.openxmlformats.org/officeDocument/2006/relationships/notesSlide" Target="../notesSlides/notesSlide13.xml"/><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10.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4.png"/><Relationship Id="rId10" Type="http://schemas.openxmlformats.org/officeDocument/2006/relationships/image" Target="../media/image80.png"/><Relationship Id="rId19" Type="http://schemas.openxmlformats.org/officeDocument/2006/relationships/image" Target="../media/image88.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3.png"/><Relationship Id="rId22" Type="http://schemas.openxmlformats.org/officeDocument/2006/relationships/image" Target="../media/image91.png"/></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00.png"/><Relationship Id="rId3" Type="http://schemas.openxmlformats.org/officeDocument/2006/relationships/image" Target="../media/image93.png"/><Relationship Id="rId7" Type="http://schemas.openxmlformats.org/officeDocument/2006/relationships/image" Target="../media/image24.png"/><Relationship Id="rId12"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96.png"/><Relationship Id="rId11" Type="http://schemas.openxmlformats.org/officeDocument/2006/relationships/image" Target="../media/image98.png"/><Relationship Id="rId5" Type="http://schemas.openxmlformats.org/officeDocument/2006/relationships/image" Target="../media/image95.png"/><Relationship Id="rId10" Type="http://schemas.openxmlformats.org/officeDocument/2006/relationships/image" Target="../media/image97.png"/><Relationship Id="rId4" Type="http://schemas.openxmlformats.org/officeDocument/2006/relationships/image" Target="../media/image94.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103.png"/><Relationship Id="rId4" Type="http://schemas.openxmlformats.org/officeDocument/2006/relationships/image" Target="../media/image10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36.xml"/><Relationship Id="rId4" Type="http://schemas.openxmlformats.org/officeDocument/2006/relationships/image" Target="../media/image104.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40.xml"/><Relationship Id="rId4" Type="http://schemas.openxmlformats.org/officeDocument/2006/relationships/image" Target="../media/image105.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40.xml"/><Relationship Id="rId4" Type="http://schemas.openxmlformats.org/officeDocument/2006/relationships/image" Target="../media/image106.png"/></Relationships>
</file>

<file path=ppt/slides/_rels/slide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40.xml"/><Relationship Id="rId4" Type="http://schemas.openxmlformats.org/officeDocument/2006/relationships/image" Target="../media/image11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7.xml"/><Relationship Id="rId1" Type="http://schemas.openxmlformats.org/officeDocument/2006/relationships/slideLayout" Target="../slideLayouts/slideLayout40.xml"/><Relationship Id="rId4" Type="http://schemas.openxmlformats.org/officeDocument/2006/relationships/image" Target="../media/image108.png"/></Relationships>
</file>

<file path=ppt/slides/_rels/slide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117.png"/></Relationships>
</file>

<file path=ppt/slides/_rels/slide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120.png"/><Relationship Id="rId4" Type="http://schemas.openxmlformats.org/officeDocument/2006/relationships/image" Target="../media/image119.png"/></Relationships>
</file>

<file path=ppt/slides/_rels/slide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125.png"/><Relationship Id="rId18" Type="http://schemas.openxmlformats.org/officeDocument/2006/relationships/image" Target="../media/image130.png"/><Relationship Id="rId3" Type="http://schemas.openxmlformats.org/officeDocument/2006/relationships/image" Target="../media/image122.png"/><Relationship Id="rId21" Type="http://schemas.openxmlformats.org/officeDocument/2006/relationships/image" Target="../media/image133.png"/><Relationship Id="rId7" Type="http://schemas.openxmlformats.org/officeDocument/2006/relationships/image" Target="../media/image79.png"/><Relationship Id="rId12" Type="http://schemas.openxmlformats.org/officeDocument/2006/relationships/image" Target="../media/image124.jpeg"/><Relationship Id="rId17" Type="http://schemas.openxmlformats.org/officeDocument/2006/relationships/image" Target="../media/image129.png"/><Relationship Id="rId2" Type="http://schemas.openxmlformats.org/officeDocument/2006/relationships/notesSlide" Target="../notesSlides/notesSlide38.xml"/><Relationship Id="rId16" Type="http://schemas.openxmlformats.org/officeDocument/2006/relationships/image" Target="../media/image128.png"/><Relationship Id="rId20" Type="http://schemas.openxmlformats.org/officeDocument/2006/relationships/image" Target="../media/image132.png"/><Relationship Id="rId1" Type="http://schemas.openxmlformats.org/officeDocument/2006/relationships/slideLayout" Target="../slideLayouts/slideLayout19.xml"/><Relationship Id="rId6" Type="http://schemas.openxmlformats.org/officeDocument/2006/relationships/image" Target="../media/image78.jpeg"/><Relationship Id="rId11" Type="http://schemas.openxmlformats.org/officeDocument/2006/relationships/image" Target="../media/image85.png"/><Relationship Id="rId5" Type="http://schemas.openxmlformats.org/officeDocument/2006/relationships/image" Target="../media/image57.png"/><Relationship Id="rId15" Type="http://schemas.openxmlformats.org/officeDocument/2006/relationships/image" Target="../media/image127.png"/><Relationship Id="rId23" Type="http://schemas.openxmlformats.org/officeDocument/2006/relationships/image" Target="../media/image135.png"/><Relationship Id="rId10" Type="http://schemas.openxmlformats.org/officeDocument/2006/relationships/image" Target="../media/image84.png"/><Relationship Id="rId19" Type="http://schemas.openxmlformats.org/officeDocument/2006/relationships/image" Target="../media/image131.png"/><Relationship Id="rId4" Type="http://schemas.openxmlformats.org/officeDocument/2006/relationships/image" Target="../media/image123.png"/><Relationship Id="rId9" Type="http://schemas.openxmlformats.org/officeDocument/2006/relationships/image" Target="../media/image83.png"/><Relationship Id="rId14" Type="http://schemas.openxmlformats.org/officeDocument/2006/relationships/image" Target="../media/image126.png"/><Relationship Id="rId22" Type="http://schemas.openxmlformats.org/officeDocument/2006/relationships/image" Target="../media/image13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139.png"/><Relationship Id="rId11" Type="http://schemas.openxmlformats.org/officeDocument/2006/relationships/image" Target="../media/image94.png"/><Relationship Id="rId5" Type="http://schemas.openxmlformats.org/officeDocument/2006/relationships/image" Target="../media/image138.png"/><Relationship Id="rId10" Type="http://schemas.openxmlformats.org/officeDocument/2006/relationships/image" Target="../media/image142.png"/><Relationship Id="rId4" Type="http://schemas.openxmlformats.org/officeDocument/2006/relationships/image" Target="../media/image137.png"/><Relationship Id="rId9"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54"/>
          <p:cNvSpPr txBox="1">
            <a:spLocks noGrp="1"/>
          </p:cNvSpPr>
          <p:nvPr>
            <p:ph type="ctrTitle"/>
          </p:nvPr>
        </p:nvSpPr>
        <p:spPr>
          <a:xfrm>
            <a:off x="311700" y="1393063"/>
            <a:ext cx="4647000" cy="133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Prisma Cloud</a:t>
            </a:r>
            <a:endParaRPr/>
          </a:p>
        </p:txBody>
      </p:sp>
      <p:sp>
        <p:nvSpPr>
          <p:cNvPr id="245" name="Google Shape;245;p54"/>
          <p:cNvSpPr txBox="1">
            <a:spLocks noGrp="1"/>
          </p:cNvSpPr>
          <p:nvPr>
            <p:ph type="subTitle" idx="1"/>
          </p:nvPr>
        </p:nvSpPr>
        <p:spPr>
          <a:xfrm>
            <a:off x="311700" y="2571750"/>
            <a:ext cx="4894200" cy="70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a:t>Code Security</a:t>
            </a:r>
            <a:endParaRPr/>
          </a:p>
        </p:txBody>
      </p:sp>
      <p:sp>
        <p:nvSpPr>
          <p:cNvPr id="246" name="Google Shape;246;p54"/>
          <p:cNvSpPr txBox="1"/>
          <p:nvPr/>
        </p:nvSpPr>
        <p:spPr>
          <a:xfrm>
            <a:off x="311700" y="4361500"/>
            <a:ext cx="4894200" cy="70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cs-CZ" sz="1800">
                <a:solidFill>
                  <a:srgbClr val="FFFFFF"/>
                </a:solidFill>
                <a:latin typeface="Montserrat"/>
                <a:ea typeface="Montserrat"/>
                <a:cs typeface="Montserrat"/>
                <a:sym typeface="Montserrat"/>
              </a:rPr>
              <a:t>Petr Zahálka</a:t>
            </a:r>
          </a:p>
          <a:p>
            <a:pPr marL="0" lvl="0" indent="0" algn="l" rtl="0">
              <a:spcBef>
                <a:spcPts val="0"/>
              </a:spcBef>
              <a:spcAft>
                <a:spcPts val="0"/>
              </a:spcAft>
              <a:buNone/>
            </a:pPr>
            <a:r>
              <a:rPr lang="cs-CZ" sz="1800">
                <a:solidFill>
                  <a:srgbClr val="FFFFFF"/>
                </a:solidFill>
                <a:latin typeface="Montserrat"/>
                <a:ea typeface="Montserrat"/>
                <a:cs typeface="Montserrat"/>
                <a:sym typeface="Montserrat"/>
              </a:rPr>
              <a:t>TD SYNNEX AS CZECH</a:t>
            </a:r>
            <a:endParaRPr sz="1800">
              <a:solidFill>
                <a:srgbClr val="FFFFFF"/>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524"/>
        <p:cNvGrpSpPr/>
        <p:nvPr/>
      </p:nvGrpSpPr>
      <p:grpSpPr>
        <a:xfrm>
          <a:off x="0" y="0"/>
          <a:ext cx="0" cy="0"/>
          <a:chOff x="0" y="0"/>
          <a:chExt cx="0" cy="0"/>
        </a:xfrm>
      </p:grpSpPr>
      <p:cxnSp>
        <p:nvCxnSpPr>
          <p:cNvPr id="525" name="Google Shape;525;p63"/>
          <p:cNvCxnSpPr/>
          <p:nvPr/>
        </p:nvCxnSpPr>
        <p:spPr>
          <a:xfrm>
            <a:off x="0" y="2450250"/>
            <a:ext cx="9137700" cy="0"/>
          </a:xfrm>
          <a:prstGeom prst="straightConnector1">
            <a:avLst/>
          </a:prstGeom>
          <a:noFill/>
          <a:ln w="152400" cap="flat" cmpd="sng">
            <a:solidFill>
              <a:schemeClr val="dk2"/>
            </a:solidFill>
            <a:prstDash val="solid"/>
            <a:round/>
            <a:headEnd type="none" w="med" len="med"/>
            <a:tailEnd type="none" w="med" len="med"/>
          </a:ln>
        </p:spPr>
      </p:cxnSp>
      <p:sp>
        <p:nvSpPr>
          <p:cNvPr id="526" name="Google Shape;526;p63"/>
          <p:cNvSpPr/>
          <p:nvPr/>
        </p:nvSpPr>
        <p:spPr>
          <a:xfrm>
            <a:off x="2741144" y="1749150"/>
            <a:ext cx="1402200" cy="1402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3"/>
          <p:cNvSpPr/>
          <p:nvPr/>
        </p:nvSpPr>
        <p:spPr>
          <a:xfrm>
            <a:off x="4849750" y="1749163"/>
            <a:ext cx="1402200" cy="1402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3"/>
          <p:cNvSpPr/>
          <p:nvPr/>
        </p:nvSpPr>
        <p:spPr>
          <a:xfrm>
            <a:off x="6935813" y="1749163"/>
            <a:ext cx="1402200" cy="1402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3"/>
          <p:cNvSpPr/>
          <p:nvPr/>
        </p:nvSpPr>
        <p:spPr>
          <a:xfrm>
            <a:off x="617775" y="1746563"/>
            <a:ext cx="1402200" cy="1402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0" name="Google Shape;530;p63"/>
          <p:cNvPicPr preferRelativeResize="0"/>
          <p:nvPr/>
        </p:nvPicPr>
        <p:blipFill rotWithShape="1">
          <a:blip r:embed="rId3">
            <a:alphaModFix/>
          </a:blip>
          <a:srcRect r="2334"/>
          <a:stretch/>
        </p:blipFill>
        <p:spPr>
          <a:xfrm>
            <a:off x="6919188" y="1732788"/>
            <a:ext cx="1435450" cy="1434926"/>
          </a:xfrm>
          <a:prstGeom prst="rect">
            <a:avLst/>
          </a:prstGeom>
          <a:noFill/>
          <a:ln>
            <a:noFill/>
          </a:ln>
        </p:spPr>
      </p:pic>
      <p:pic>
        <p:nvPicPr>
          <p:cNvPr id="531" name="Google Shape;531;p63"/>
          <p:cNvPicPr preferRelativeResize="0"/>
          <p:nvPr/>
        </p:nvPicPr>
        <p:blipFill rotWithShape="1">
          <a:blip r:embed="rId4">
            <a:alphaModFix/>
          </a:blip>
          <a:srcRect r="2334"/>
          <a:stretch/>
        </p:blipFill>
        <p:spPr>
          <a:xfrm>
            <a:off x="4833125" y="1732788"/>
            <a:ext cx="1435450" cy="1434926"/>
          </a:xfrm>
          <a:prstGeom prst="rect">
            <a:avLst/>
          </a:prstGeom>
          <a:noFill/>
          <a:ln>
            <a:noFill/>
          </a:ln>
        </p:spPr>
      </p:pic>
      <p:pic>
        <p:nvPicPr>
          <p:cNvPr id="532" name="Google Shape;532;p63"/>
          <p:cNvPicPr preferRelativeResize="0"/>
          <p:nvPr/>
        </p:nvPicPr>
        <p:blipFill rotWithShape="1">
          <a:blip r:embed="rId5">
            <a:alphaModFix/>
          </a:blip>
          <a:srcRect r="2334"/>
          <a:stretch/>
        </p:blipFill>
        <p:spPr>
          <a:xfrm>
            <a:off x="2724519" y="1734238"/>
            <a:ext cx="1435450" cy="1432024"/>
          </a:xfrm>
          <a:prstGeom prst="rect">
            <a:avLst/>
          </a:prstGeom>
          <a:noFill/>
          <a:ln>
            <a:noFill/>
          </a:ln>
        </p:spPr>
      </p:pic>
      <p:pic>
        <p:nvPicPr>
          <p:cNvPr id="533" name="Google Shape;533;p63"/>
          <p:cNvPicPr preferRelativeResize="0"/>
          <p:nvPr/>
        </p:nvPicPr>
        <p:blipFill rotWithShape="1">
          <a:blip r:embed="rId6">
            <a:alphaModFix/>
          </a:blip>
          <a:srcRect r="2334"/>
          <a:stretch/>
        </p:blipFill>
        <p:spPr>
          <a:xfrm>
            <a:off x="601150" y="1734238"/>
            <a:ext cx="1435450" cy="1432024"/>
          </a:xfrm>
          <a:prstGeom prst="rect">
            <a:avLst/>
          </a:prstGeom>
          <a:noFill/>
          <a:ln>
            <a:noFill/>
          </a:ln>
        </p:spPr>
      </p:pic>
      <p:sp>
        <p:nvSpPr>
          <p:cNvPr id="534" name="Google Shape;534;p63"/>
          <p:cNvSpPr txBox="1"/>
          <p:nvPr/>
        </p:nvSpPr>
        <p:spPr>
          <a:xfrm>
            <a:off x="2493975" y="3160354"/>
            <a:ext cx="1898400" cy="554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ontserrat"/>
                <a:ea typeface="Montserrat"/>
                <a:cs typeface="Montserrat"/>
                <a:sym typeface="Montserrat"/>
              </a:rPr>
              <a:t>Lower time to remediation</a:t>
            </a:r>
            <a:endParaRPr b="1">
              <a:latin typeface="Montserrat"/>
              <a:ea typeface="Montserrat"/>
              <a:cs typeface="Montserrat"/>
              <a:sym typeface="Montserrat"/>
            </a:endParaRPr>
          </a:p>
        </p:txBody>
      </p:sp>
      <p:sp>
        <p:nvSpPr>
          <p:cNvPr id="535" name="Google Shape;535;p63"/>
          <p:cNvSpPr txBox="1"/>
          <p:nvPr/>
        </p:nvSpPr>
        <p:spPr>
          <a:xfrm>
            <a:off x="231525" y="3259314"/>
            <a:ext cx="21747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ontserrat"/>
                <a:ea typeface="Montserrat"/>
                <a:cs typeface="Montserrat"/>
                <a:sym typeface="Montserrat"/>
              </a:rPr>
              <a:t>Reduce alerts</a:t>
            </a:r>
            <a:endParaRPr b="1">
              <a:latin typeface="Montserrat"/>
              <a:ea typeface="Montserrat"/>
              <a:cs typeface="Montserrat"/>
              <a:sym typeface="Montserrat"/>
            </a:endParaRPr>
          </a:p>
        </p:txBody>
      </p:sp>
      <p:sp>
        <p:nvSpPr>
          <p:cNvPr id="536" name="Google Shape;536;p63"/>
          <p:cNvSpPr txBox="1"/>
          <p:nvPr/>
        </p:nvSpPr>
        <p:spPr>
          <a:xfrm>
            <a:off x="4601650" y="3262050"/>
            <a:ext cx="18984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ontserrat"/>
                <a:ea typeface="Montserrat"/>
                <a:cs typeface="Montserrat"/>
                <a:sym typeface="Montserrat"/>
              </a:rPr>
              <a:t>Simplify compliance</a:t>
            </a:r>
            <a:endParaRPr b="1">
              <a:latin typeface="Montserrat"/>
              <a:ea typeface="Montserrat"/>
              <a:cs typeface="Montserrat"/>
              <a:sym typeface="Montserrat"/>
            </a:endParaRPr>
          </a:p>
        </p:txBody>
      </p:sp>
      <p:sp>
        <p:nvSpPr>
          <p:cNvPr id="537" name="Google Shape;537;p63"/>
          <p:cNvSpPr txBox="1"/>
          <p:nvPr/>
        </p:nvSpPr>
        <p:spPr>
          <a:xfrm>
            <a:off x="6687713" y="3262050"/>
            <a:ext cx="18984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ontserrat"/>
                <a:ea typeface="Montserrat"/>
                <a:cs typeface="Montserrat"/>
                <a:sym typeface="Montserrat"/>
              </a:rPr>
              <a:t>Minimize the attack surface</a:t>
            </a:r>
            <a:endParaRPr b="1">
              <a:latin typeface="Montserrat"/>
              <a:ea typeface="Montserrat"/>
              <a:cs typeface="Montserrat"/>
              <a:sym typeface="Montserrat"/>
            </a:endParaRPr>
          </a:p>
        </p:txBody>
      </p:sp>
      <p:pic>
        <p:nvPicPr>
          <p:cNvPr id="538" name="Google Shape;538;p63"/>
          <p:cNvPicPr preferRelativeResize="0"/>
          <p:nvPr/>
        </p:nvPicPr>
        <p:blipFill rotWithShape="1">
          <a:blip r:embed="rId7">
            <a:alphaModFix/>
          </a:blip>
          <a:srcRect/>
          <a:stretch/>
        </p:blipFill>
        <p:spPr>
          <a:xfrm>
            <a:off x="3083602" y="2120880"/>
            <a:ext cx="719150" cy="674875"/>
          </a:xfrm>
          <a:prstGeom prst="rect">
            <a:avLst/>
          </a:prstGeom>
          <a:noFill/>
          <a:ln>
            <a:noFill/>
          </a:ln>
        </p:spPr>
      </p:pic>
      <p:pic>
        <p:nvPicPr>
          <p:cNvPr id="539" name="Google Shape;539;p63"/>
          <p:cNvPicPr preferRelativeResize="0"/>
          <p:nvPr/>
        </p:nvPicPr>
        <p:blipFill rotWithShape="1">
          <a:blip r:embed="rId8">
            <a:alphaModFix/>
          </a:blip>
          <a:srcRect/>
          <a:stretch/>
        </p:blipFill>
        <p:spPr>
          <a:xfrm>
            <a:off x="892387" y="2097438"/>
            <a:ext cx="854818" cy="674875"/>
          </a:xfrm>
          <a:prstGeom prst="rect">
            <a:avLst/>
          </a:prstGeom>
          <a:noFill/>
          <a:ln>
            <a:noFill/>
          </a:ln>
        </p:spPr>
      </p:pic>
      <p:pic>
        <p:nvPicPr>
          <p:cNvPr id="540" name="Google Shape;540;p63"/>
          <p:cNvPicPr preferRelativeResize="0"/>
          <p:nvPr/>
        </p:nvPicPr>
        <p:blipFill rotWithShape="1">
          <a:blip r:embed="rId9">
            <a:alphaModFix/>
          </a:blip>
          <a:srcRect/>
          <a:stretch/>
        </p:blipFill>
        <p:spPr>
          <a:xfrm>
            <a:off x="5226800" y="2084138"/>
            <a:ext cx="672575" cy="766961"/>
          </a:xfrm>
          <a:prstGeom prst="rect">
            <a:avLst/>
          </a:prstGeom>
          <a:noFill/>
          <a:ln>
            <a:noFill/>
          </a:ln>
        </p:spPr>
      </p:pic>
      <p:pic>
        <p:nvPicPr>
          <p:cNvPr id="541" name="Google Shape;541;p63"/>
          <p:cNvPicPr preferRelativeResize="0"/>
          <p:nvPr/>
        </p:nvPicPr>
        <p:blipFill rotWithShape="1">
          <a:blip r:embed="rId10">
            <a:alphaModFix/>
          </a:blip>
          <a:srcRect/>
          <a:stretch/>
        </p:blipFill>
        <p:spPr>
          <a:xfrm>
            <a:off x="7231124" y="2127224"/>
            <a:ext cx="780928" cy="766950"/>
          </a:xfrm>
          <a:prstGeom prst="rect">
            <a:avLst/>
          </a:prstGeom>
          <a:noFill/>
          <a:ln>
            <a:noFill/>
          </a:ln>
        </p:spPr>
      </p:pic>
      <p:sp>
        <p:nvSpPr>
          <p:cNvPr id="542" name="Google Shape;542;p63"/>
          <p:cNvSpPr txBox="1"/>
          <p:nvPr/>
        </p:nvSpPr>
        <p:spPr>
          <a:xfrm>
            <a:off x="0" y="381000"/>
            <a:ext cx="9144000" cy="45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b="1">
                <a:solidFill>
                  <a:schemeClr val="dk1"/>
                </a:solidFill>
                <a:latin typeface="Montserrat"/>
                <a:ea typeface="Montserrat"/>
                <a:cs typeface="Montserrat"/>
                <a:sym typeface="Montserrat"/>
              </a:rPr>
              <a:t>The Benefits of Code Security</a:t>
            </a:r>
            <a:endParaRPr sz="1800" b="1">
              <a:solidFill>
                <a:srgbClr val="000000"/>
              </a:solidFill>
              <a:latin typeface="Montserrat"/>
              <a:ea typeface="Montserrat"/>
              <a:cs typeface="Montserrat"/>
              <a:sym typeface="Montserrat"/>
            </a:endParaRPr>
          </a:p>
        </p:txBody>
      </p:sp>
      <p:sp>
        <p:nvSpPr>
          <p:cNvPr id="543" name="Google Shape;543;p63"/>
          <p:cNvSpPr txBox="1">
            <a:spLocks noGrp="1"/>
          </p:cNvSpPr>
          <p:nvPr>
            <p:ph type="sldNum" idx="12"/>
          </p:nvPr>
        </p:nvSpPr>
        <p:spPr>
          <a:xfrm>
            <a:off x="311700" y="4872025"/>
            <a:ext cx="2363400" cy="271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10</a:t>
            </a:fld>
            <a:r>
              <a:rPr lang="en" b="0"/>
              <a:t>  |  © 2021 Palo Alto Networks, Inc. All rights reserved.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4"/>
          <p:cNvSpPr txBox="1">
            <a:spLocks noGrp="1"/>
          </p:cNvSpPr>
          <p:nvPr>
            <p:ph type="sldNum" idx="12"/>
          </p:nvPr>
        </p:nvSpPr>
        <p:spPr>
          <a:xfrm>
            <a:off x="311700" y="4872025"/>
            <a:ext cx="2363400" cy="271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r>
              <a:rPr lang="en" b="0"/>
              <a:t>  |  © 2021 Palo Alto Networks, Inc. All rights reserved.</a:t>
            </a:r>
            <a:endParaRPr/>
          </a:p>
        </p:txBody>
      </p:sp>
      <p:sp>
        <p:nvSpPr>
          <p:cNvPr id="549" name="Google Shape;549;p64"/>
          <p:cNvSpPr txBox="1">
            <a:spLocks noGrp="1"/>
          </p:cNvSpPr>
          <p:nvPr>
            <p:ph type="title"/>
          </p:nvPr>
        </p:nvSpPr>
        <p:spPr>
          <a:xfrm>
            <a:off x="2112885" y="697992"/>
            <a:ext cx="2029200" cy="22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00C0E8"/>
                </a:solidFill>
              </a:rPr>
              <a:t>WHY PRISMA CLOUD</a:t>
            </a:r>
            <a:endParaRPr sz="1200">
              <a:solidFill>
                <a:srgbClr val="00C0E8"/>
              </a:solidFill>
            </a:endParaRPr>
          </a:p>
        </p:txBody>
      </p:sp>
      <p:sp>
        <p:nvSpPr>
          <p:cNvPr id="550" name="Google Shape;550;p64"/>
          <p:cNvSpPr txBox="1"/>
          <p:nvPr/>
        </p:nvSpPr>
        <p:spPr>
          <a:xfrm>
            <a:off x="2200275" y="968150"/>
            <a:ext cx="5638800" cy="625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b="1">
                <a:latin typeface="Montserrat"/>
                <a:ea typeface="Montserrat"/>
                <a:cs typeface="Montserrat"/>
                <a:sym typeface="Montserrat"/>
              </a:rPr>
              <a:t>The top five reasons customers </a:t>
            </a:r>
            <a:br>
              <a:rPr lang="en" sz="1800" b="1">
                <a:latin typeface="Montserrat"/>
                <a:ea typeface="Montserrat"/>
                <a:cs typeface="Montserrat"/>
                <a:sym typeface="Montserrat"/>
              </a:rPr>
            </a:br>
            <a:r>
              <a:rPr lang="en" sz="1800" b="1">
                <a:latin typeface="Montserrat"/>
                <a:ea typeface="Montserrat"/>
                <a:cs typeface="Montserrat"/>
                <a:sym typeface="Montserrat"/>
              </a:rPr>
              <a:t>use Prisma Cloud Code Security</a:t>
            </a:r>
            <a:endParaRPr sz="1800" b="1">
              <a:latin typeface="Montserrat"/>
              <a:ea typeface="Montserrat"/>
              <a:cs typeface="Montserrat"/>
              <a:sym typeface="Montserrat"/>
            </a:endParaRPr>
          </a:p>
        </p:txBody>
      </p:sp>
      <p:sp>
        <p:nvSpPr>
          <p:cNvPr id="551" name="Google Shape;551;p64"/>
          <p:cNvSpPr/>
          <p:nvPr/>
        </p:nvSpPr>
        <p:spPr>
          <a:xfrm rot="10800000">
            <a:off x="2120375" y="1691025"/>
            <a:ext cx="5129700" cy="9300"/>
          </a:xfrm>
          <a:prstGeom prst="rect">
            <a:avLst/>
          </a:prstGeom>
          <a:gradFill>
            <a:gsLst>
              <a:gs pos="0">
                <a:srgbClr val="FFFFFF">
                  <a:alpha val="0"/>
                </a:srgbClr>
              </a:gs>
              <a:gs pos="0">
                <a:srgbClr val="FFFFFF">
                  <a:alpha val="0"/>
                </a:srgbClr>
              </a:gs>
              <a:gs pos="4000">
                <a:srgbClr val="BEBEBE"/>
              </a:gs>
              <a:gs pos="96000">
                <a:srgbClr val="BEBEBE"/>
              </a:gs>
              <a:gs pos="100000">
                <a:srgbClr val="FFFFFF">
                  <a:alpha val="0"/>
                </a:srgbClr>
              </a:gs>
              <a:gs pos="100000">
                <a:srgbClr val="FFFFFF">
                  <a:alpha val="0"/>
                </a:srgbClr>
              </a:gs>
            </a:gsLst>
            <a:lin ang="10800025" scaled="0"/>
          </a:gra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552" name="Google Shape;552;p64"/>
          <p:cNvGrpSpPr/>
          <p:nvPr/>
        </p:nvGrpSpPr>
        <p:grpSpPr>
          <a:xfrm>
            <a:off x="2256995" y="1897642"/>
            <a:ext cx="5711205" cy="2345892"/>
            <a:chOff x="2256995" y="2050042"/>
            <a:chExt cx="5711205" cy="2345892"/>
          </a:xfrm>
        </p:grpSpPr>
        <p:sp>
          <p:nvSpPr>
            <p:cNvPr id="553" name="Google Shape;553;p64"/>
            <p:cNvSpPr txBox="1"/>
            <p:nvPr/>
          </p:nvSpPr>
          <p:spPr>
            <a:xfrm>
              <a:off x="2256995" y="2050042"/>
              <a:ext cx="188400" cy="257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00C0E8"/>
                  </a:solidFill>
                  <a:latin typeface="Montserrat"/>
                  <a:ea typeface="Montserrat"/>
                  <a:cs typeface="Montserrat"/>
                  <a:sym typeface="Montserrat"/>
                </a:rPr>
                <a:t>1.</a:t>
              </a:r>
              <a:r>
                <a:rPr lang="en" sz="1600">
                  <a:solidFill>
                    <a:srgbClr val="00C0E8"/>
                  </a:solidFill>
                  <a:latin typeface="Montserrat Medium"/>
                  <a:ea typeface="Montserrat Medium"/>
                  <a:cs typeface="Montserrat Medium"/>
                  <a:sym typeface="Montserrat Medium"/>
                </a:rPr>
                <a:t>  </a:t>
              </a:r>
              <a:endParaRPr sz="1600">
                <a:solidFill>
                  <a:srgbClr val="595959"/>
                </a:solidFill>
                <a:latin typeface="Montserrat Medium"/>
                <a:ea typeface="Montserrat Medium"/>
                <a:cs typeface="Montserrat Medium"/>
                <a:sym typeface="Montserrat Medium"/>
              </a:endParaRPr>
            </a:p>
          </p:txBody>
        </p:sp>
        <p:sp>
          <p:nvSpPr>
            <p:cNvPr id="554" name="Google Shape;554;p64"/>
            <p:cNvSpPr txBox="1"/>
            <p:nvPr/>
          </p:nvSpPr>
          <p:spPr>
            <a:xfrm>
              <a:off x="2256999" y="2520592"/>
              <a:ext cx="188400" cy="257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00C0E8"/>
                  </a:solidFill>
                  <a:latin typeface="Montserrat"/>
                  <a:ea typeface="Montserrat"/>
                  <a:cs typeface="Montserrat"/>
                  <a:sym typeface="Montserrat"/>
                </a:rPr>
                <a:t>2. </a:t>
              </a:r>
              <a:endParaRPr sz="1600">
                <a:solidFill>
                  <a:srgbClr val="595959"/>
                </a:solidFill>
                <a:latin typeface="Montserrat Medium"/>
                <a:ea typeface="Montserrat Medium"/>
                <a:cs typeface="Montserrat Medium"/>
                <a:sym typeface="Montserrat Medium"/>
              </a:endParaRPr>
            </a:p>
          </p:txBody>
        </p:sp>
        <p:sp>
          <p:nvSpPr>
            <p:cNvPr id="555" name="Google Shape;555;p64"/>
            <p:cNvSpPr txBox="1"/>
            <p:nvPr/>
          </p:nvSpPr>
          <p:spPr>
            <a:xfrm>
              <a:off x="2256999" y="2992202"/>
              <a:ext cx="188400" cy="257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00C0E8"/>
                  </a:solidFill>
                  <a:latin typeface="Montserrat"/>
                  <a:ea typeface="Montserrat"/>
                  <a:cs typeface="Montserrat"/>
                  <a:sym typeface="Montserrat"/>
                </a:rPr>
                <a:t>3. </a:t>
              </a:r>
              <a:endParaRPr sz="1600">
                <a:solidFill>
                  <a:srgbClr val="595959"/>
                </a:solidFill>
                <a:latin typeface="Montserrat Medium"/>
                <a:ea typeface="Montserrat Medium"/>
                <a:cs typeface="Montserrat Medium"/>
                <a:sym typeface="Montserrat Medium"/>
              </a:endParaRPr>
            </a:p>
          </p:txBody>
        </p:sp>
        <p:sp>
          <p:nvSpPr>
            <p:cNvPr id="556" name="Google Shape;556;p64"/>
            <p:cNvSpPr txBox="1"/>
            <p:nvPr/>
          </p:nvSpPr>
          <p:spPr>
            <a:xfrm>
              <a:off x="2257000" y="3534746"/>
              <a:ext cx="231600" cy="257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00C0E8"/>
                  </a:solidFill>
                  <a:latin typeface="Montserrat"/>
                  <a:ea typeface="Montserrat"/>
                  <a:cs typeface="Montserrat"/>
                  <a:sym typeface="Montserrat"/>
                </a:rPr>
                <a:t>4. </a:t>
              </a:r>
              <a:endParaRPr sz="1600">
                <a:solidFill>
                  <a:srgbClr val="595959"/>
                </a:solidFill>
                <a:latin typeface="Montserrat Medium"/>
                <a:ea typeface="Montserrat Medium"/>
                <a:cs typeface="Montserrat Medium"/>
                <a:sym typeface="Montserrat Medium"/>
              </a:endParaRPr>
            </a:p>
          </p:txBody>
        </p:sp>
        <p:sp>
          <p:nvSpPr>
            <p:cNvPr id="557" name="Google Shape;557;p64"/>
            <p:cNvSpPr txBox="1"/>
            <p:nvPr/>
          </p:nvSpPr>
          <p:spPr>
            <a:xfrm>
              <a:off x="2257000" y="4138821"/>
              <a:ext cx="231600" cy="257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00C0E8"/>
                  </a:solidFill>
                  <a:latin typeface="Montserrat"/>
                  <a:ea typeface="Montserrat"/>
                  <a:cs typeface="Montserrat"/>
                  <a:sym typeface="Montserrat"/>
                </a:rPr>
                <a:t>5. </a:t>
              </a:r>
              <a:endParaRPr sz="1600">
                <a:solidFill>
                  <a:srgbClr val="595959"/>
                </a:solidFill>
                <a:latin typeface="Montserrat Medium"/>
                <a:ea typeface="Montserrat Medium"/>
                <a:cs typeface="Montserrat Medium"/>
                <a:sym typeface="Montserrat Medium"/>
              </a:endParaRPr>
            </a:p>
          </p:txBody>
        </p:sp>
        <p:sp>
          <p:nvSpPr>
            <p:cNvPr id="558" name="Google Shape;558;p64"/>
            <p:cNvSpPr txBox="1"/>
            <p:nvPr/>
          </p:nvSpPr>
          <p:spPr>
            <a:xfrm>
              <a:off x="2603300" y="2050050"/>
              <a:ext cx="4625400" cy="257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a:solidFill>
                    <a:srgbClr val="595959"/>
                  </a:solidFill>
                  <a:latin typeface="Montserrat Medium"/>
                  <a:ea typeface="Montserrat Medium"/>
                  <a:cs typeface="Montserrat Medium"/>
                  <a:sym typeface="Montserrat Medium"/>
                </a:rPr>
                <a:t>Comprehensive coverage of tech stacks</a:t>
              </a:r>
              <a:endParaRPr sz="1600">
                <a:solidFill>
                  <a:srgbClr val="595959"/>
                </a:solidFill>
                <a:latin typeface="Montserrat Medium"/>
                <a:ea typeface="Montserrat Medium"/>
                <a:cs typeface="Montserrat Medium"/>
                <a:sym typeface="Montserrat Medium"/>
              </a:endParaRPr>
            </a:p>
          </p:txBody>
        </p:sp>
        <p:sp>
          <p:nvSpPr>
            <p:cNvPr id="559" name="Google Shape;559;p64"/>
            <p:cNvSpPr txBox="1"/>
            <p:nvPr/>
          </p:nvSpPr>
          <p:spPr>
            <a:xfrm>
              <a:off x="2603288" y="4138834"/>
              <a:ext cx="4625400" cy="257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a:solidFill>
                    <a:schemeClr val="dk2"/>
                  </a:solidFill>
                  <a:latin typeface="Montserrat Medium"/>
                  <a:ea typeface="Montserrat Medium"/>
                  <a:cs typeface="Montserrat Medium"/>
                  <a:sym typeface="Montserrat Medium"/>
                </a:rPr>
                <a:t>Recognized leader with proven results</a:t>
              </a:r>
              <a:endParaRPr sz="1600">
                <a:solidFill>
                  <a:srgbClr val="595959"/>
                </a:solidFill>
                <a:latin typeface="Montserrat Medium"/>
                <a:ea typeface="Montserrat Medium"/>
                <a:cs typeface="Montserrat Medium"/>
                <a:sym typeface="Montserrat Medium"/>
              </a:endParaRPr>
            </a:p>
          </p:txBody>
        </p:sp>
        <p:sp>
          <p:nvSpPr>
            <p:cNvPr id="560" name="Google Shape;560;p64"/>
            <p:cNvSpPr txBox="1"/>
            <p:nvPr/>
          </p:nvSpPr>
          <p:spPr>
            <a:xfrm>
              <a:off x="2603300" y="2992201"/>
              <a:ext cx="5364900" cy="257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a:solidFill>
                    <a:schemeClr val="dk2"/>
                  </a:solidFill>
                  <a:latin typeface="Montserrat Medium"/>
                  <a:ea typeface="Montserrat Medium"/>
                  <a:cs typeface="Montserrat Medium"/>
                  <a:sym typeface="Montserrat Medium"/>
                </a:rPr>
                <a:t>Automated to remediate at scale</a:t>
              </a:r>
              <a:endParaRPr sz="1600">
                <a:solidFill>
                  <a:schemeClr val="dk2"/>
                </a:solidFill>
                <a:latin typeface="Montserrat Medium"/>
                <a:ea typeface="Montserrat Medium"/>
                <a:cs typeface="Montserrat Medium"/>
                <a:sym typeface="Montserrat Medium"/>
              </a:endParaRPr>
            </a:p>
          </p:txBody>
        </p:sp>
        <p:sp>
          <p:nvSpPr>
            <p:cNvPr id="561" name="Google Shape;561;p64"/>
            <p:cNvSpPr txBox="1"/>
            <p:nvPr/>
          </p:nvSpPr>
          <p:spPr>
            <a:xfrm>
              <a:off x="2603300" y="2523076"/>
              <a:ext cx="5364900" cy="469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a:solidFill>
                    <a:schemeClr val="dk2"/>
                  </a:solidFill>
                  <a:latin typeface="Montserrat Medium"/>
                  <a:ea typeface="Montserrat Medium"/>
                  <a:cs typeface="Montserrat Medium"/>
                  <a:sym typeface="Montserrat Medium"/>
                </a:rPr>
                <a:t>Integrated with developer tools</a:t>
              </a:r>
              <a:endParaRPr sz="1600">
                <a:solidFill>
                  <a:srgbClr val="595959"/>
                </a:solidFill>
                <a:latin typeface="Montserrat Medium"/>
                <a:ea typeface="Montserrat Medium"/>
                <a:cs typeface="Montserrat Medium"/>
                <a:sym typeface="Montserrat Medium"/>
              </a:endParaRPr>
            </a:p>
          </p:txBody>
        </p:sp>
      </p:grpSp>
      <p:sp>
        <p:nvSpPr>
          <p:cNvPr id="562" name="Google Shape;562;p64"/>
          <p:cNvSpPr txBox="1"/>
          <p:nvPr/>
        </p:nvSpPr>
        <p:spPr>
          <a:xfrm>
            <a:off x="2603300" y="3380050"/>
            <a:ext cx="5364900" cy="354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a:solidFill>
                  <a:schemeClr val="dk2"/>
                </a:solidFill>
                <a:latin typeface="Montserrat Medium"/>
                <a:ea typeface="Montserrat Medium"/>
                <a:cs typeface="Montserrat Medium"/>
                <a:sym typeface="Montserrat Medium"/>
              </a:rPr>
              <a:t>Built on leading open source technology</a:t>
            </a:r>
            <a:endParaRPr sz="1600">
              <a:solidFill>
                <a:schemeClr val="dk2"/>
              </a:solidFill>
              <a:latin typeface="Montserrat Medium"/>
              <a:ea typeface="Montserrat Medium"/>
              <a:cs typeface="Montserrat Medium"/>
              <a:sym typeface="Montserrat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65"/>
          <p:cNvSpPr txBox="1"/>
          <p:nvPr/>
        </p:nvSpPr>
        <p:spPr>
          <a:xfrm>
            <a:off x="0" y="378900"/>
            <a:ext cx="9144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b="1">
                <a:solidFill>
                  <a:schemeClr val="dk1"/>
                </a:solidFill>
                <a:latin typeface="Montserrat"/>
                <a:ea typeface="Montserrat"/>
                <a:cs typeface="Montserrat"/>
                <a:sym typeface="Montserrat"/>
              </a:rPr>
              <a:t>Comprehensive Coverage of Tech Stacks</a:t>
            </a:r>
            <a:endParaRPr sz="1500">
              <a:solidFill>
                <a:srgbClr val="595959"/>
              </a:solidFill>
              <a:latin typeface="Montserrat Medium"/>
              <a:ea typeface="Montserrat Medium"/>
              <a:cs typeface="Montserrat Medium"/>
              <a:sym typeface="Montserrat Medium"/>
            </a:endParaRPr>
          </a:p>
        </p:txBody>
      </p:sp>
      <p:sp>
        <p:nvSpPr>
          <p:cNvPr id="568" name="Google Shape;568;p65"/>
          <p:cNvSpPr txBox="1"/>
          <p:nvPr/>
        </p:nvSpPr>
        <p:spPr>
          <a:xfrm>
            <a:off x="-24225" y="122450"/>
            <a:ext cx="9173700" cy="2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accent3"/>
                </a:solidFill>
                <a:latin typeface="Montserrat"/>
                <a:ea typeface="Montserrat"/>
                <a:cs typeface="Montserrat"/>
                <a:sym typeface="Montserrat"/>
              </a:rPr>
              <a:t>1</a:t>
            </a:r>
            <a:r>
              <a:rPr lang="en" sz="1200" b="1">
                <a:solidFill>
                  <a:srgbClr val="00C0E8"/>
                </a:solidFill>
                <a:latin typeface="Montserrat"/>
                <a:ea typeface="Montserrat"/>
                <a:cs typeface="Montserrat"/>
                <a:sym typeface="Montserrat"/>
              </a:rPr>
              <a:t> </a:t>
            </a:r>
            <a:r>
              <a:rPr lang="en" sz="1200" b="1">
                <a:solidFill>
                  <a:srgbClr val="000000"/>
                </a:solidFill>
                <a:latin typeface="Montserrat"/>
                <a:ea typeface="Montserrat"/>
                <a:cs typeface="Montserrat"/>
                <a:sym typeface="Montserrat"/>
              </a:rPr>
              <a:t>  </a:t>
            </a:r>
            <a:r>
              <a:rPr lang="en" sz="1200" b="1">
                <a:solidFill>
                  <a:srgbClr val="B7B7B7"/>
                </a:solidFill>
                <a:latin typeface="Montserrat"/>
                <a:ea typeface="Montserrat"/>
                <a:cs typeface="Montserrat"/>
                <a:sym typeface="Montserrat"/>
              </a:rPr>
              <a:t> </a:t>
            </a:r>
            <a:r>
              <a:rPr lang="en" sz="1200">
                <a:solidFill>
                  <a:srgbClr val="7F7F7F"/>
                </a:solidFill>
                <a:latin typeface="Montserrat"/>
                <a:ea typeface="Montserrat"/>
                <a:cs typeface="Montserrat"/>
                <a:sym typeface="Montserrat"/>
              </a:rPr>
              <a:t>2</a:t>
            </a:r>
            <a:r>
              <a:rPr lang="en" sz="1200">
                <a:solidFill>
                  <a:srgbClr val="7F7F7F"/>
                </a:solidFill>
                <a:latin typeface="Montserrat Medium"/>
                <a:ea typeface="Montserrat Medium"/>
                <a:cs typeface="Montserrat Medium"/>
                <a:sym typeface="Montserrat Medium"/>
              </a:rPr>
              <a:t>    3    4    5</a:t>
            </a:r>
            <a:endParaRPr sz="1200">
              <a:solidFill>
                <a:srgbClr val="7F7F7F"/>
              </a:solidFill>
              <a:latin typeface="Montserrat Medium"/>
              <a:ea typeface="Montserrat Medium"/>
              <a:cs typeface="Montserrat Medium"/>
              <a:sym typeface="Montserrat Medium"/>
            </a:endParaRPr>
          </a:p>
        </p:txBody>
      </p:sp>
      <p:sp>
        <p:nvSpPr>
          <p:cNvPr id="569" name="Google Shape;569;p65"/>
          <p:cNvSpPr/>
          <p:nvPr/>
        </p:nvSpPr>
        <p:spPr>
          <a:xfrm>
            <a:off x="4664048" y="1835775"/>
            <a:ext cx="3820200" cy="3043800"/>
          </a:xfrm>
          <a:prstGeom prst="rect">
            <a:avLst/>
          </a:prstGeom>
          <a:gradFill>
            <a:gsLst>
              <a:gs pos="0">
                <a:srgbClr val="00C0E8">
                  <a:alpha val="31764"/>
                </a:srgbClr>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ontserrat"/>
                <a:ea typeface="Montserrat"/>
                <a:cs typeface="Montserrat"/>
                <a:sym typeface="Montserrat"/>
              </a:rPr>
              <a:t>Runtime</a:t>
            </a:r>
            <a:endParaRPr>
              <a:latin typeface="Montserrat"/>
              <a:ea typeface="Montserrat"/>
              <a:cs typeface="Montserrat"/>
              <a:sym typeface="Montserrat"/>
            </a:endParaRPr>
          </a:p>
        </p:txBody>
      </p:sp>
      <p:sp>
        <p:nvSpPr>
          <p:cNvPr id="570" name="Google Shape;570;p65"/>
          <p:cNvSpPr/>
          <p:nvPr/>
        </p:nvSpPr>
        <p:spPr>
          <a:xfrm>
            <a:off x="659750" y="1835775"/>
            <a:ext cx="3820200" cy="3043800"/>
          </a:xfrm>
          <a:prstGeom prst="rect">
            <a:avLst/>
          </a:prstGeom>
          <a:gradFill>
            <a:gsLst>
              <a:gs pos="0">
                <a:srgbClr val="00CC66">
                  <a:alpha val="31372"/>
                </a:srgbClr>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Build-time</a:t>
            </a:r>
            <a:endParaRPr/>
          </a:p>
        </p:txBody>
      </p:sp>
      <p:sp>
        <p:nvSpPr>
          <p:cNvPr id="571" name="Google Shape;571;p65"/>
          <p:cNvSpPr/>
          <p:nvPr/>
        </p:nvSpPr>
        <p:spPr>
          <a:xfrm>
            <a:off x="849438" y="2604950"/>
            <a:ext cx="7456800" cy="489900"/>
          </a:xfrm>
          <a:prstGeom prst="chevron">
            <a:avLst>
              <a:gd name="adj" fmla="val 50000"/>
            </a:avLst>
          </a:prstGeom>
          <a:solidFill>
            <a:srgbClr val="59595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Montserrat"/>
                <a:ea typeface="Montserrat"/>
                <a:cs typeface="Montserrat"/>
                <a:sym typeface="Montserrat"/>
              </a:rPr>
              <a:t>Available information, representation of running resource</a:t>
            </a:r>
            <a:endParaRPr b="1">
              <a:solidFill>
                <a:srgbClr val="FFFFFF"/>
              </a:solidFill>
              <a:latin typeface="Montserrat"/>
              <a:ea typeface="Montserrat"/>
              <a:cs typeface="Montserrat"/>
              <a:sym typeface="Montserrat"/>
            </a:endParaRPr>
          </a:p>
        </p:txBody>
      </p:sp>
      <p:sp>
        <p:nvSpPr>
          <p:cNvPr id="572" name="Google Shape;572;p65"/>
          <p:cNvSpPr/>
          <p:nvPr/>
        </p:nvSpPr>
        <p:spPr>
          <a:xfrm rot="10800000">
            <a:off x="849363" y="3390175"/>
            <a:ext cx="7456800" cy="489900"/>
          </a:xfrm>
          <a:prstGeom prst="chevron">
            <a:avLst>
              <a:gd name="adj" fmla="val 50000"/>
            </a:avLst>
          </a:prstGeom>
          <a:solidFill>
            <a:srgbClr val="595959"/>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b="1">
              <a:solidFill>
                <a:srgbClr val="FFFFFF"/>
              </a:solidFill>
              <a:latin typeface="Montserrat"/>
              <a:ea typeface="Montserrat"/>
              <a:cs typeface="Montserrat"/>
              <a:sym typeface="Montserrat"/>
            </a:endParaRPr>
          </a:p>
        </p:txBody>
      </p:sp>
      <p:sp>
        <p:nvSpPr>
          <p:cNvPr id="573" name="Google Shape;573;p65"/>
          <p:cNvSpPr txBox="1"/>
          <p:nvPr/>
        </p:nvSpPr>
        <p:spPr>
          <a:xfrm>
            <a:off x="1561025" y="3435013"/>
            <a:ext cx="603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FFFFFF"/>
                </a:solidFill>
                <a:latin typeface="Montserrat"/>
                <a:ea typeface="Montserrat"/>
                <a:cs typeface="Montserrat"/>
                <a:sym typeface="Montserrat"/>
              </a:rPr>
              <a:t>Complexity, time, risk of finding and fixing errors</a:t>
            </a:r>
            <a:endParaRPr/>
          </a:p>
        </p:txBody>
      </p:sp>
      <p:pic>
        <p:nvPicPr>
          <p:cNvPr id="574" name="Google Shape;574;p65"/>
          <p:cNvPicPr preferRelativeResize="0"/>
          <p:nvPr/>
        </p:nvPicPr>
        <p:blipFill rotWithShape="1">
          <a:blip r:embed="rId3">
            <a:alphaModFix/>
          </a:blip>
          <a:srcRect l="11833" t="7071" r="11178" b="6579"/>
          <a:stretch/>
        </p:blipFill>
        <p:spPr>
          <a:xfrm>
            <a:off x="960438" y="1266142"/>
            <a:ext cx="346600" cy="388736"/>
          </a:xfrm>
          <a:prstGeom prst="rect">
            <a:avLst/>
          </a:prstGeom>
          <a:noFill/>
          <a:ln>
            <a:noFill/>
          </a:ln>
        </p:spPr>
      </p:pic>
      <p:pic>
        <p:nvPicPr>
          <p:cNvPr id="575" name="Google Shape;575;p65"/>
          <p:cNvPicPr preferRelativeResize="0"/>
          <p:nvPr/>
        </p:nvPicPr>
        <p:blipFill rotWithShape="1">
          <a:blip r:embed="rId4">
            <a:alphaModFix/>
          </a:blip>
          <a:srcRect l="16926" t="12464" r="16667" b="12223"/>
          <a:stretch/>
        </p:blipFill>
        <p:spPr>
          <a:xfrm>
            <a:off x="1415907" y="1263966"/>
            <a:ext cx="346599" cy="393088"/>
          </a:xfrm>
          <a:prstGeom prst="rect">
            <a:avLst/>
          </a:prstGeom>
          <a:noFill/>
          <a:ln>
            <a:noFill/>
          </a:ln>
        </p:spPr>
      </p:pic>
      <p:pic>
        <p:nvPicPr>
          <p:cNvPr id="576" name="Google Shape;576;p65"/>
          <p:cNvPicPr preferRelativeResize="0"/>
          <p:nvPr/>
        </p:nvPicPr>
        <p:blipFill>
          <a:blip r:embed="rId5">
            <a:alphaModFix/>
          </a:blip>
          <a:stretch>
            <a:fillRect/>
          </a:stretch>
        </p:blipFill>
        <p:spPr>
          <a:xfrm>
            <a:off x="2828788" y="1263965"/>
            <a:ext cx="393074" cy="393089"/>
          </a:xfrm>
          <a:prstGeom prst="rect">
            <a:avLst/>
          </a:prstGeom>
          <a:noFill/>
          <a:ln>
            <a:noFill/>
          </a:ln>
        </p:spPr>
      </p:pic>
      <p:pic>
        <p:nvPicPr>
          <p:cNvPr id="577" name="Google Shape;577;p65"/>
          <p:cNvPicPr preferRelativeResize="0"/>
          <p:nvPr/>
        </p:nvPicPr>
        <p:blipFill>
          <a:blip r:embed="rId6">
            <a:alphaModFix/>
          </a:blip>
          <a:stretch>
            <a:fillRect/>
          </a:stretch>
        </p:blipFill>
        <p:spPr>
          <a:xfrm>
            <a:off x="1871375" y="1297363"/>
            <a:ext cx="393075" cy="326294"/>
          </a:xfrm>
          <a:prstGeom prst="rect">
            <a:avLst/>
          </a:prstGeom>
          <a:noFill/>
          <a:ln>
            <a:noFill/>
          </a:ln>
        </p:spPr>
      </p:pic>
      <p:pic>
        <p:nvPicPr>
          <p:cNvPr id="578" name="Google Shape;578;p65"/>
          <p:cNvPicPr preferRelativeResize="0"/>
          <p:nvPr/>
        </p:nvPicPr>
        <p:blipFill rotWithShape="1">
          <a:blip r:embed="rId7">
            <a:alphaModFix/>
          </a:blip>
          <a:srcRect l="7868" t="17552" r="6792" b="20818"/>
          <a:stretch/>
        </p:blipFill>
        <p:spPr>
          <a:xfrm>
            <a:off x="3330732" y="1318561"/>
            <a:ext cx="393074" cy="283898"/>
          </a:xfrm>
          <a:prstGeom prst="rect">
            <a:avLst/>
          </a:prstGeom>
          <a:noFill/>
          <a:ln>
            <a:noFill/>
          </a:ln>
        </p:spPr>
      </p:pic>
      <p:pic>
        <p:nvPicPr>
          <p:cNvPr id="579" name="Google Shape;579;p65"/>
          <p:cNvPicPr preferRelativeResize="0"/>
          <p:nvPr/>
        </p:nvPicPr>
        <p:blipFill>
          <a:blip r:embed="rId8">
            <a:alphaModFix/>
          </a:blip>
          <a:stretch>
            <a:fillRect/>
          </a:stretch>
        </p:blipFill>
        <p:spPr>
          <a:xfrm>
            <a:off x="2373320" y="1260410"/>
            <a:ext cx="346599" cy="400200"/>
          </a:xfrm>
          <a:prstGeom prst="rect">
            <a:avLst/>
          </a:prstGeom>
          <a:noFill/>
          <a:ln>
            <a:noFill/>
          </a:ln>
        </p:spPr>
      </p:pic>
      <p:pic>
        <p:nvPicPr>
          <p:cNvPr id="580" name="Google Shape;580;p65"/>
          <p:cNvPicPr preferRelativeResize="0"/>
          <p:nvPr/>
        </p:nvPicPr>
        <p:blipFill rotWithShape="1">
          <a:blip r:embed="rId9">
            <a:alphaModFix/>
          </a:blip>
          <a:srcRect l="11832"/>
          <a:stretch/>
        </p:blipFill>
        <p:spPr>
          <a:xfrm>
            <a:off x="3832676" y="1263975"/>
            <a:ext cx="346575" cy="393075"/>
          </a:xfrm>
          <a:prstGeom prst="rect">
            <a:avLst/>
          </a:prstGeom>
          <a:noFill/>
          <a:ln>
            <a:noFill/>
          </a:ln>
        </p:spPr>
      </p:pic>
      <p:pic>
        <p:nvPicPr>
          <p:cNvPr id="581" name="Google Shape;581;p65"/>
          <p:cNvPicPr preferRelativeResize="0"/>
          <p:nvPr/>
        </p:nvPicPr>
        <p:blipFill>
          <a:blip r:embed="rId5">
            <a:alphaModFix/>
          </a:blip>
          <a:stretch>
            <a:fillRect/>
          </a:stretch>
        </p:blipFill>
        <p:spPr>
          <a:xfrm>
            <a:off x="5630528" y="1263965"/>
            <a:ext cx="393074" cy="393089"/>
          </a:xfrm>
          <a:prstGeom prst="rect">
            <a:avLst/>
          </a:prstGeom>
          <a:noFill/>
          <a:ln>
            <a:noFill/>
          </a:ln>
        </p:spPr>
      </p:pic>
      <p:pic>
        <p:nvPicPr>
          <p:cNvPr id="582" name="Google Shape;582;p65"/>
          <p:cNvPicPr preferRelativeResize="0"/>
          <p:nvPr/>
        </p:nvPicPr>
        <p:blipFill>
          <a:blip r:embed="rId10">
            <a:alphaModFix/>
          </a:blip>
          <a:stretch>
            <a:fillRect/>
          </a:stretch>
        </p:blipFill>
        <p:spPr>
          <a:xfrm>
            <a:off x="6144081" y="1342588"/>
            <a:ext cx="393075" cy="235845"/>
          </a:xfrm>
          <a:prstGeom prst="rect">
            <a:avLst/>
          </a:prstGeom>
          <a:noFill/>
          <a:ln>
            <a:noFill/>
          </a:ln>
        </p:spPr>
      </p:pic>
      <p:pic>
        <p:nvPicPr>
          <p:cNvPr id="583" name="Google Shape;583;p65"/>
          <p:cNvPicPr preferRelativeResize="0"/>
          <p:nvPr/>
        </p:nvPicPr>
        <p:blipFill rotWithShape="1">
          <a:blip r:embed="rId11">
            <a:alphaModFix/>
          </a:blip>
          <a:srcRect r="62343"/>
          <a:stretch/>
        </p:blipFill>
        <p:spPr>
          <a:xfrm>
            <a:off x="6657634" y="1309638"/>
            <a:ext cx="393075" cy="301744"/>
          </a:xfrm>
          <a:prstGeom prst="rect">
            <a:avLst/>
          </a:prstGeom>
          <a:noFill/>
          <a:ln>
            <a:noFill/>
          </a:ln>
        </p:spPr>
      </p:pic>
      <p:pic>
        <p:nvPicPr>
          <p:cNvPr id="584" name="Google Shape;584;p65"/>
          <p:cNvPicPr preferRelativeResize="0"/>
          <p:nvPr/>
        </p:nvPicPr>
        <p:blipFill rotWithShape="1">
          <a:blip r:embed="rId12">
            <a:alphaModFix/>
          </a:blip>
          <a:srcRect l="29487" t="18745" r="29760" b="18957"/>
          <a:stretch/>
        </p:blipFill>
        <p:spPr>
          <a:xfrm>
            <a:off x="7171188" y="1321434"/>
            <a:ext cx="346575" cy="278151"/>
          </a:xfrm>
          <a:prstGeom prst="rect">
            <a:avLst/>
          </a:prstGeom>
          <a:noFill/>
          <a:ln>
            <a:noFill/>
          </a:ln>
        </p:spPr>
      </p:pic>
      <p:sp>
        <p:nvSpPr>
          <p:cNvPr id="585" name="Google Shape;585;p65"/>
          <p:cNvSpPr txBox="1">
            <a:spLocks noGrp="1"/>
          </p:cNvSpPr>
          <p:nvPr>
            <p:ph type="sldNum" idx="12"/>
          </p:nvPr>
        </p:nvSpPr>
        <p:spPr>
          <a:xfrm>
            <a:off x="335550" y="4872025"/>
            <a:ext cx="2339700" cy="271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12</a:t>
            </a:fld>
            <a:r>
              <a:rPr lang="en" b="0"/>
              <a:t>  |  © 2021 Palo Alto Networks, Inc. All rights reserved.</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66"/>
          <p:cNvPicPr preferRelativeResize="0"/>
          <p:nvPr/>
        </p:nvPicPr>
        <p:blipFill rotWithShape="1">
          <a:blip r:embed="rId3">
            <a:alphaModFix/>
          </a:blip>
          <a:srcRect r="54588"/>
          <a:stretch/>
        </p:blipFill>
        <p:spPr>
          <a:xfrm>
            <a:off x="6781550" y="1036350"/>
            <a:ext cx="2007000" cy="2015700"/>
          </a:xfrm>
          <a:prstGeom prst="roundRect">
            <a:avLst>
              <a:gd name="adj" fmla="val 6690"/>
            </a:avLst>
          </a:prstGeom>
          <a:noFill/>
          <a:ln>
            <a:noFill/>
          </a:ln>
        </p:spPr>
      </p:pic>
      <p:pic>
        <p:nvPicPr>
          <p:cNvPr id="591" name="Google Shape;591;p66"/>
          <p:cNvPicPr preferRelativeResize="0"/>
          <p:nvPr/>
        </p:nvPicPr>
        <p:blipFill rotWithShape="1">
          <a:blip r:embed="rId4">
            <a:alphaModFix/>
          </a:blip>
          <a:srcRect l="3289" r="42342"/>
          <a:stretch/>
        </p:blipFill>
        <p:spPr>
          <a:xfrm>
            <a:off x="4601200" y="1036350"/>
            <a:ext cx="2007000" cy="1574700"/>
          </a:xfrm>
          <a:prstGeom prst="roundRect">
            <a:avLst>
              <a:gd name="adj" fmla="val 8271"/>
            </a:avLst>
          </a:prstGeom>
          <a:noFill/>
          <a:ln>
            <a:noFill/>
          </a:ln>
        </p:spPr>
      </p:pic>
      <p:pic>
        <p:nvPicPr>
          <p:cNvPr id="592" name="Google Shape;592;p66"/>
          <p:cNvPicPr preferRelativeResize="0"/>
          <p:nvPr/>
        </p:nvPicPr>
        <p:blipFill rotWithShape="1">
          <a:blip r:embed="rId5">
            <a:alphaModFix/>
          </a:blip>
          <a:srcRect r="28520" b="23183"/>
          <a:stretch/>
        </p:blipFill>
        <p:spPr>
          <a:xfrm>
            <a:off x="2420688" y="1062300"/>
            <a:ext cx="2007300" cy="2077800"/>
          </a:xfrm>
          <a:prstGeom prst="roundRect">
            <a:avLst>
              <a:gd name="adj" fmla="val 4910"/>
            </a:avLst>
          </a:prstGeom>
          <a:noFill/>
          <a:ln>
            <a:noFill/>
          </a:ln>
        </p:spPr>
      </p:pic>
      <p:pic>
        <p:nvPicPr>
          <p:cNvPr id="593" name="Google Shape;593;p66"/>
          <p:cNvPicPr preferRelativeResize="0"/>
          <p:nvPr/>
        </p:nvPicPr>
        <p:blipFill rotWithShape="1">
          <a:blip r:embed="rId6">
            <a:alphaModFix/>
          </a:blip>
          <a:srcRect t="5056" r="68528" b="44833"/>
          <a:stretch/>
        </p:blipFill>
        <p:spPr>
          <a:xfrm>
            <a:off x="240500" y="1062300"/>
            <a:ext cx="2007000" cy="1731900"/>
          </a:xfrm>
          <a:prstGeom prst="roundRect">
            <a:avLst>
              <a:gd name="adj" fmla="val 7744"/>
            </a:avLst>
          </a:prstGeom>
          <a:noFill/>
          <a:ln>
            <a:noFill/>
          </a:ln>
        </p:spPr>
      </p:pic>
      <p:sp>
        <p:nvSpPr>
          <p:cNvPr id="594" name="Google Shape;594;p66"/>
          <p:cNvSpPr/>
          <p:nvPr/>
        </p:nvSpPr>
        <p:spPr>
          <a:xfrm>
            <a:off x="240500" y="1062300"/>
            <a:ext cx="2007000" cy="3294000"/>
          </a:xfrm>
          <a:prstGeom prst="roundRect">
            <a:avLst>
              <a:gd name="adj" fmla="val 6405"/>
            </a:avLst>
          </a:prstGeom>
          <a:gradFill>
            <a:gsLst>
              <a:gs pos="0">
                <a:srgbClr val="FFFFFF">
                  <a:alpha val="0"/>
                </a:srgbClr>
              </a:gs>
              <a:gs pos="41000">
                <a:schemeClr val="lt1"/>
              </a:gs>
              <a:gs pos="100000">
                <a:schemeClr val="lt1"/>
              </a:gs>
            </a:gsLst>
            <a:lin ang="5400012" scaled="0"/>
          </a:gradFill>
          <a:ln>
            <a:noFill/>
          </a:ln>
          <a:effectLst>
            <a:outerShdw blurRad="200025" dist="28575" algn="bl" rotWithShape="0">
              <a:srgbClr val="000000">
                <a:alpha val="30000"/>
              </a:srgbClr>
            </a:outerShdw>
          </a:effectLst>
        </p:spPr>
        <p:txBody>
          <a:bodyPr spcFirstLastPara="1" wrap="square" lIns="91425" tIns="365750" rIns="91425" bIns="91425" anchor="t" anchorCtr="0">
            <a:noAutofit/>
          </a:bodyPr>
          <a:lstStyle/>
          <a:p>
            <a:pPr marL="0" lvl="0" indent="0" algn="ctr" rtl="0">
              <a:lnSpc>
                <a:spcPct val="90000"/>
              </a:lnSpc>
              <a:spcBef>
                <a:spcPts val="1000"/>
              </a:spcBef>
              <a:spcAft>
                <a:spcPts val="1000"/>
              </a:spcAft>
              <a:buNone/>
            </a:pPr>
            <a:endParaRPr sz="900">
              <a:solidFill>
                <a:srgbClr val="000000"/>
              </a:solidFill>
              <a:latin typeface="Montserrat"/>
              <a:ea typeface="Montserrat"/>
              <a:cs typeface="Montserrat"/>
              <a:sym typeface="Montserrat"/>
            </a:endParaRPr>
          </a:p>
        </p:txBody>
      </p:sp>
      <p:sp>
        <p:nvSpPr>
          <p:cNvPr id="595" name="Google Shape;595;p66"/>
          <p:cNvSpPr txBox="1"/>
          <p:nvPr/>
        </p:nvSpPr>
        <p:spPr>
          <a:xfrm>
            <a:off x="0" y="381000"/>
            <a:ext cx="9144000" cy="45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b="1">
                <a:solidFill>
                  <a:schemeClr val="dk1"/>
                </a:solidFill>
                <a:latin typeface="Montserrat"/>
                <a:ea typeface="Montserrat"/>
                <a:cs typeface="Montserrat"/>
                <a:sym typeface="Montserrat"/>
              </a:rPr>
              <a:t>Integrated with Developer Tools</a:t>
            </a:r>
            <a:endParaRPr sz="1800" b="1">
              <a:solidFill>
                <a:schemeClr val="dk1"/>
              </a:solidFill>
              <a:latin typeface="Montserrat"/>
              <a:ea typeface="Montserrat"/>
              <a:cs typeface="Montserrat"/>
              <a:sym typeface="Montserrat"/>
            </a:endParaRPr>
          </a:p>
        </p:txBody>
      </p:sp>
      <p:sp>
        <p:nvSpPr>
          <p:cNvPr id="596" name="Google Shape;596;p66"/>
          <p:cNvSpPr txBox="1"/>
          <p:nvPr/>
        </p:nvSpPr>
        <p:spPr>
          <a:xfrm>
            <a:off x="-24225" y="122450"/>
            <a:ext cx="9173700" cy="2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7F7F7F"/>
                </a:solidFill>
                <a:latin typeface="Montserrat Medium"/>
                <a:ea typeface="Montserrat Medium"/>
                <a:cs typeface="Montserrat Medium"/>
                <a:sym typeface="Montserrat Medium"/>
              </a:rPr>
              <a:t>1</a:t>
            </a:r>
            <a:r>
              <a:rPr lang="en" sz="1200" b="1">
                <a:solidFill>
                  <a:srgbClr val="7F7F7F"/>
                </a:solidFill>
                <a:latin typeface="Montserrat"/>
                <a:ea typeface="Montserrat"/>
                <a:cs typeface="Montserrat"/>
                <a:sym typeface="Montserrat"/>
              </a:rPr>
              <a:t>    </a:t>
            </a:r>
            <a:r>
              <a:rPr lang="en" sz="1200" b="1">
                <a:solidFill>
                  <a:schemeClr val="accent3"/>
                </a:solidFill>
                <a:latin typeface="Montserrat"/>
                <a:ea typeface="Montserrat"/>
                <a:cs typeface="Montserrat"/>
                <a:sym typeface="Montserrat"/>
              </a:rPr>
              <a:t>2</a:t>
            </a:r>
            <a:r>
              <a:rPr lang="en" sz="1200">
                <a:solidFill>
                  <a:srgbClr val="7F7F7F"/>
                </a:solidFill>
                <a:latin typeface="Montserrat Medium"/>
                <a:ea typeface="Montserrat Medium"/>
                <a:cs typeface="Montserrat Medium"/>
                <a:sym typeface="Montserrat Medium"/>
              </a:rPr>
              <a:t>    3    4    5</a:t>
            </a:r>
            <a:endParaRPr sz="1200">
              <a:solidFill>
                <a:srgbClr val="7F7F7F"/>
              </a:solidFill>
              <a:latin typeface="Montserrat Medium"/>
              <a:ea typeface="Montserrat Medium"/>
              <a:cs typeface="Montserrat Medium"/>
              <a:sym typeface="Montserrat Medium"/>
            </a:endParaRPr>
          </a:p>
        </p:txBody>
      </p:sp>
      <p:grpSp>
        <p:nvGrpSpPr>
          <p:cNvPr id="597" name="Google Shape;597;p66"/>
          <p:cNvGrpSpPr/>
          <p:nvPr/>
        </p:nvGrpSpPr>
        <p:grpSpPr>
          <a:xfrm>
            <a:off x="873213" y="2641756"/>
            <a:ext cx="741575" cy="238850"/>
            <a:chOff x="1005375" y="489907"/>
            <a:chExt cx="741575" cy="238850"/>
          </a:xfrm>
        </p:grpSpPr>
        <p:sp>
          <p:nvSpPr>
            <p:cNvPr id="598" name="Google Shape;598;p66"/>
            <p:cNvSpPr txBox="1"/>
            <p:nvPr/>
          </p:nvSpPr>
          <p:spPr>
            <a:xfrm>
              <a:off x="1345550" y="501601"/>
              <a:ext cx="401400" cy="215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100"/>
                <a:buFont typeface="Arial"/>
                <a:buNone/>
              </a:pPr>
              <a:r>
                <a:rPr lang="en" b="1">
                  <a:latin typeface="Montserrat"/>
                  <a:ea typeface="Montserrat"/>
                  <a:cs typeface="Montserrat"/>
                  <a:sym typeface="Montserrat"/>
                </a:rPr>
                <a:t>IDE</a:t>
              </a:r>
              <a:endParaRPr sz="1400" b="0" i="0" u="none" strike="noStrike" cap="none">
                <a:solidFill>
                  <a:srgbClr val="000000"/>
                </a:solidFill>
                <a:latin typeface="Montserrat"/>
                <a:ea typeface="Montserrat"/>
                <a:cs typeface="Montserrat"/>
                <a:sym typeface="Montserrat"/>
              </a:endParaRPr>
            </a:p>
          </p:txBody>
        </p:sp>
        <p:pic>
          <p:nvPicPr>
            <p:cNvPr id="599" name="Google Shape;599;p66"/>
            <p:cNvPicPr preferRelativeResize="0"/>
            <p:nvPr/>
          </p:nvPicPr>
          <p:blipFill rotWithShape="1">
            <a:blip r:embed="rId7">
              <a:alphaModFix/>
            </a:blip>
            <a:srcRect/>
            <a:stretch/>
          </p:blipFill>
          <p:spPr>
            <a:xfrm>
              <a:off x="1005375" y="489907"/>
              <a:ext cx="249250" cy="238850"/>
            </a:xfrm>
            <a:prstGeom prst="rect">
              <a:avLst/>
            </a:prstGeom>
            <a:noFill/>
            <a:ln>
              <a:noFill/>
            </a:ln>
          </p:spPr>
        </p:pic>
      </p:grpSp>
      <p:grpSp>
        <p:nvGrpSpPr>
          <p:cNvPr id="600" name="Google Shape;600;p66"/>
          <p:cNvGrpSpPr/>
          <p:nvPr/>
        </p:nvGrpSpPr>
        <p:grpSpPr>
          <a:xfrm>
            <a:off x="543405" y="2972711"/>
            <a:ext cx="876854" cy="281172"/>
            <a:chOff x="1065250" y="1302817"/>
            <a:chExt cx="1039419" cy="333300"/>
          </a:xfrm>
        </p:grpSpPr>
        <p:cxnSp>
          <p:nvCxnSpPr>
            <p:cNvPr id="601" name="Google Shape;601;p66"/>
            <p:cNvCxnSpPr/>
            <p:nvPr/>
          </p:nvCxnSpPr>
          <p:spPr>
            <a:xfrm>
              <a:off x="1452094" y="1302817"/>
              <a:ext cx="0" cy="333300"/>
            </a:xfrm>
            <a:prstGeom prst="straightConnector1">
              <a:avLst/>
            </a:prstGeom>
            <a:noFill/>
            <a:ln w="9525" cap="flat" cmpd="sng">
              <a:solidFill>
                <a:srgbClr val="666666"/>
              </a:solidFill>
              <a:prstDash val="dot"/>
              <a:round/>
              <a:headEnd type="none" w="sm" len="sm"/>
              <a:tailEnd type="none" w="sm" len="sm"/>
            </a:ln>
          </p:spPr>
        </p:cxnSp>
        <p:cxnSp>
          <p:nvCxnSpPr>
            <p:cNvPr id="602" name="Google Shape;602;p66"/>
            <p:cNvCxnSpPr/>
            <p:nvPr/>
          </p:nvCxnSpPr>
          <p:spPr>
            <a:xfrm>
              <a:off x="2104669" y="1302817"/>
              <a:ext cx="0" cy="333300"/>
            </a:xfrm>
            <a:prstGeom prst="straightConnector1">
              <a:avLst/>
            </a:prstGeom>
            <a:noFill/>
            <a:ln w="9525" cap="flat" cmpd="sng">
              <a:solidFill>
                <a:srgbClr val="666666"/>
              </a:solidFill>
              <a:prstDash val="dot"/>
              <a:round/>
              <a:headEnd type="none" w="sm" len="sm"/>
              <a:tailEnd type="none" w="sm" len="sm"/>
            </a:ln>
          </p:spPr>
        </p:cxnSp>
        <p:pic>
          <p:nvPicPr>
            <p:cNvPr id="603" name="Google Shape;603;p66"/>
            <p:cNvPicPr preferRelativeResize="0"/>
            <p:nvPr/>
          </p:nvPicPr>
          <p:blipFill rotWithShape="1">
            <a:blip r:embed="rId8">
              <a:alphaModFix/>
            </a:blip>
            <a:srcRect/>
            <a:stretch/>
          </p:blipFill>
          <p:spPr>
            <a:xfrm>
              <a:off x="1065250" y="1334788"/>
              <a:ext cx="271500" cy="271500"/>
            </a:xfrm>
            <a:prstGeom prst="rect">
              <a:avLst/>
            </a:prstGeom>
            <a:noFill/>
            <a:ln>
              <a:noFill/>
            </a:ln>
          </p:spPr>
        </p:pic>
        <p:pic>
          <p:nvPicPr>
            <p:cNvPr id="604" name="Google Shape;604;p66"/>
            <p:cNvPicPr preferRelativeResize="0"/>
            <p:nvPr/>
          </p:nvPicPr>
          <p:blipFill rotWithShape="1">
            <a:blip r:embed="rId9">
              <a:alphaModFix/>
            </a:blip>
            <a:srcRect/>
            <a:stretch/>
          </p:blipFill>
          <p:spPr>
            <a:xfrm>
              <a:off x="1642637" y="1334788"/>
              <a:ext cx="271500" cy="271500"/>
            </a:xfrm>
            <a:prstGeom prst="rect">
              <a:avLst/>
            </a:prstGeom>
            <a:noFill/>
            <a:ln>
              <a:noFill/>
            </a:ln>
          </p:spPr>
        </p:pic>
      </p:grpSp>
      <p:sp>
        <p:nvSpPr>
          <p:cNvPr id="605" name="Google Shape;605;p66"/>
          <p:cNvSpPr/>
          <p:nvPr/>
        </p:nvSpPr>
        <p:spPr>
          <a:xfrm rot="10800000">
            <a:off x="240237" y="2952825"/>
            <a:ext cx="2007300" cy="9300"/>
          </a:xfrm>
          <a:prstGeom prst="rect">
            <a:avLst/>
          </a:prstGeom>
          <a:gradFill>
            <a:gsLst>
              <a:gs pos="0">
                <a:srgbClr val="FFFFFF">
                  <a:alpha val="0"/>
                </a:srgbClr>
              </a:gs>
              <a:gs pos="4000">
                <a:srgbClr val="BEBEBE"/>
              </a:gs>
              <a:gs pos="96000">
                <a:srgbClr val="BEBEBE"/>
              </a:gs>
              <a:gs pos="100000">
                <a:srgbClr val="FFFFFF">
                  <a:alpha val="0"/>
                </a:srgbClr>
              </a:gs>
            </a:gsLst>
            <a:lin ang="10800025" scaled="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06" name="Google Shape;606;p66"/>
          <p:cNvSpPr/>
          <p:nvPr/>
        </p:nvSpPr>
        <p:spPr>
          <a:xfrm>
            <a:off x="2420850" y="1062300"/>
            <a:ext cx="2007000" cy="3294000"/>
          </a:xfrm>
          <a:prstGeom prst="roundRect">
            <a:avLst>
              <a:gd name="adj" fmla="val 6405"/>
            </a:avLst>
          </a:prstGeom>
          <a:gradFill>
            <a:gsLst>
              <a:gs pos="0">
                <a:srgbClr val="FFFFFF">
                  <a:alpha val="0"/>
                </a:srgbClr>
              </a:gs>
              <a:gs pos="41000">
                <a:schemeClr val="lt1"/>
              </a:gs>
              <a:gs pos="100000">
                <a:schemeClr val="lt1"/>
              </a:gs>
            </a:gsLst>
            <a:lin ang="5400012" scaled="0"/>
          </a:gradFill>
          <a:ln>
            <a:noFill/>
          </a:ln>
          <a:effectLst>
            <a:outerShdw blurRad="200025" dist="28575" algn="bl" rotWithShape="0">
              <a:srgbClr val="000000">
                <a:alpha val="30000"/>
              </a:srgbClr>
            </a:outerShdw>
          </a:effectLst>
        </p:spPr>
        <p:txBody>
          <a:bodyPr spcFirstLastPara="1" wrap="square" lIns="91425" tIns="365750" rIns="91425" bIns="91425" anchor="t" anchorCtr="0">
            <a:noAutofit/>
          </a:bodyPr>
          <a:lstStyle/>
          <a:p>
            <a:pPr marL="0" marR="0" lvl="0" indent="0" algn="ctr" rtl="0">
              <a:lnSpc>
                <a:spcPct val="90000"/>
              </a:lnSpc>
              <a:spcBef>
                <a:spcPts val="1000"/>
              </a:spcBef>
              <a:spcAft>
                <a:spcPts val="1000"/>
              </a:spcAft>
              <a:buNone/>
            </a:pPr>
            <a:endParaRPr sz="900">
              <a:latin typeface="Montserrat"/>
              <a:ea typeface="Montserrat"/>
              <a:cs typeface="Montserrat"/>
              <a:sym typeface="Montserrat"/>
            </a:endParaRPr>
          </a:p>
        </p:txBody>
      </p:sp>
      <p:grpSp>
        <p:nvGrpSpPr>
          <p:cNvPr id="607" name="Google Shape;607;p66"/>
          <p:cNvGrpSpPr/>
          <p:nvPr/>
        </p:nvGrpSpPr>
        <p:grpSpPr>
          <a:xfrm>
            <a:off x="3149094" y="2972711"/>
            <a:ext cx="550512" cy="281172"/>
            <a:chOff x="1452094" y="1302817"/>
            <a:chExt cx="652575" cy="333300"/>
          </a:xfrm>
        </p:grpSpPr>
        <p:cxnSp>
          <p:nvCxnSpPr>
            <p:cNvPr id="608" name="Google Shape;608;p66"/>
            <p:cNvCxnSpPr/>
            <p:nvPr/>
          </p:nvCxnSpPr>
          <p:spPr>
            <a:xfrm>
              <a:off x="1452094" y="1302817"/>
              <a:ext cx="0" cy="333300"/>
            </a:xfrm>
            <a:prstGeom prst="straightConnector1">
              <a:avLst/>
            </a:prstGeom>
            <a:noFill/>
            <a:ln w="9525" cap="flat" cmpd="sng">
              <a:solidFill>
                <a:srgbClr val="666666"/>
              </a:solidFill>
              <a:prstDash val="dot"/>
              <a:round/>
              <a:headEnd type="none" w="sm" len="sm"/>
              <a:tailEnd type="none" w="sm" len="sm"/>
            </a:ln>
          </p:spPr>
        </p:cxnSp>
        <p:cxnSp>
          <p:nvCxnSpPr>
            <p:cNvPr id="609" name="Google Shape;609;p66"/>
            <p:cNvCxnSpPr/>
            <p:nvPr/>
          </p:nvCxnSpPr>
          <p:spPr>
            <a:xfrm>
              <a:off x="2104669" y="1302817"/>
              <a:ext cx="0" cy="333300"/>
            </a:xfrm>
            <a:prstGeom prst="straightConnector1">
              <a:avLst/>
            </a:prstGeom>
            <a:noFill/>
            <a:ln w="9525" cap="flat" cmpd="sng">
              <a:solidFill>
                <a:srgbClr val="666666"/>
              </a:solidFill>
              <a:prstDash val="dot"/>
              <a:round/>
              <a:headEnd type="none" w="sm" len="sm"/>
              <a:tailEnd type="none" w="sm" len="sm"/>
            </a:ln>
          </p:spPr>
        </p:cxnSp>
      </p:grpSp>
      <p:sp>
        <p:nvSpPr>
          <p:cNvPr id="610" name="Google Shape;610;p66"/>
          <p:cNvSpPr/>
          <p:nvPr/>
        </p:nvSpPr>
        <p:spPr>
          <a:xfrm rot="10800000">
            <a:off x="2420662" y="2952825"/>
            <a:ext cx="2007300" cy="9300"/>
          </a:xfrm>
          <a:prstGeom prst="rect">
            <a:avLst/>
          </a:prstGeom>
          <a:gradFill>
            <a:gsLst>
              <a:gs pos="0">
                <a:srgbClr val="FFFFFF">
                  <a:alpha val="0"/>
                </a:srgbClr>
              </a:gs>
              <a:gs pos="4000">
                <a:srgbClr val="BEBEBE"/>
              </a:gs>
              <a:gs pos="96000">
                <a:srgbClr val="BEBEBE"/>
              </a:gs>
              <a:gs pos="100000">
                <a:srgbClr val="FFFFFF">
                  <a:alpha val="0"/>
                </a:srgbClr>
              </a:gs>
            </a:gsLst>
            <a:lin ang="10800025" scaled="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11" name="Google Shape;611;p66"/>
          <p:cNvSpPr/>
          <p:nvPr/>
        </p:nvSpPr>
        <p:spPr>
          <a:xfrm>
            <a:off x="4601200" y="1062300"/>
            <a:ext cx="2007000" cy="3294000"/>
          </a:xfrm>
          <a:prstGeom prst="roundRect">
            <a:avLst>
              <a:gd name="adj" fmla="val 6405"/>
            </a:avLst>
          </a:prstGeom>
          <a:gradFill>
            <a:gsLst>
              <a:gs pos="0">
                <a:srgbClr val="FFFFFF">
                  <a:alpha val="0"/>
                </a:srgbClr>
              </a:gs>
              <a:gs pos="41000">
                <a:schemeClr val="lt1"/>
              </a:gs>
              <a:gs pos="100000">
                <a:schemeClr val="lt1"/>
              </a:gs>
            </a:gsLst>
            <a:lin ang="5400012" scaled="0"/>
          </a:gradFill>
          <a:ln>
            <a:noFill/>
          </a:ln>
          <a:effectLst>
            <a:outerShdw blurRad="200025" dist="28575" algn="bl" rotWithShape="0">
              <a:srgbClr val="000000">
                <a:alpha val="30000"/>
              </a:srgbClr>
            </a:outerShdw>
          </a:effectLst>
        </p:spPr>
        <p:txBody>
          <a:bodyPr spcFirstLastPara="1" wrap="square" lIns="91425" tIns="365750" rIns="91425" bIns="91425" anchor="t" anchorCtr="0">
            <a:noAutofit/>
          </a:bodyPr>
          <a:lstStyle/>
          <a:p>
            <a:pPr marL="0" marR="0" lvl="0" indent="0" algn="ctr" rtl="0">
              <a:lnSpc>
                <a:spcPct val="90000"/>
              </a:lnSpc>
              <a:spcBef>
                <a:spcPts val="1000"/>
              </a:spcBef>
              <a:spcAft>
                <a:spcPts val="1000"/>
              </a:spcAft>
              <a:buNone/>
            </a:pPr>
            <a:endParaRPr sz="900">
              <a:latin typeface="Montserrat"/>
              <a:ea typeface="Montserrat"/>
              <a:cs typeface="Montserrat"/>
              <a:sym typeface="Montserrat"/>
            </a:endParaRPr>
          </a:p>
        </p:txBody>
      </p:sp>
      <p:sp>
        <p:nvSpPr>
          <p:cNvPr id="612" name="Google Shape;612;p66"/>
          <p:cNvSpPr/>
          <p:nvPr/>
        </p:nvSpPr>
        <p:spPr>
          <a:xfrm rot="10800000">
            <a:off x="4601137" y="2952825"/>
            <a:ext cx="2007300" cy="9300"/>
          </a:xfrm>
          <a:prstGeom prst="rect">
            <a:avLst/>
          </a:prstGeom>
          <a:gradFill>
            <a:gsLst>
              <a:gs pos="0">
                <a:srgbClr val="FFFFFF">
                  <a:alpha val="0"/>
                </a:srgbClr>
              </a:gs>
              <a:gs pos="4000">
                <a:srgbClr val="BEBEBE"/>
              </a:gs>
              <a:gs pos="96000">
                <a:srgbClr val="BEBEBE"/>
              </a:gs>
              <a:gs pos="100000">
                <a:srgbClr val="FFFFFF">
                  <a:alpha val="0"/>
                </a:srgbClr>
              </a:gs>
            </a:gsLst>
            <a:lin ang="10800025" scaled="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13" name="Google Shape;613;p66"/>
          <p:cNvSpPr/>
          <p:nvPr/>
        </p:nvSpPr>
        <p:spPr>
          <a:xfrm>
            <a:off x="6781550" y="1062300"/>
            <a:ext cx="2007000" cy="3294000"/>
          </a:xfrm>
          <a:prstGeom prst="roundRect">
            <a:avLst>
              <a:gd name="adj" fmla="val 6405"/>
            </a:avLst>
          </a:prstGeom>
          <a:gradFill>
            <a:gsLst>
              <a:gs pos="0">
                <a:srgbClr val="FFFFFF">
                  <a:alpha val="0"/>
                </a:srgbClr>
              </a:gs>
              <a:gs pos="41000">
                <a:schemeClr val="lt1"/>
              </a:gs>
              <a:gs pos="100000">
                <a:schemeClr val="lt1"/>
              </a:gs>
            </a:gsLst>
            <a:lin ang="5400012" scaled="0"/>
          </a:gradFill>
          <a:ln>
            <a:noFill/>
          </a:ln>
          <a:effectLst>
            <a:outerShdw blurRad="200025" dist="28575" algn="bl" rotWithShape="0">
              <a:srgbClr val="000000">
                <a:alpha val="30000"/>
              </a:srgbClr>
            </a:outerShdw>
          </a:effectLst>
        </p:spPr>
        <p:txBody>
          <a:bodyPr spcFirstLastPara="1" wrap="square" lIns="91425" tIns="365750" rIns="91425" bIns="91425" anchor="t" anchorCtr="0">
            <a:noAutofit/>
          </a:bodyPr>
          <a:lstStyle/>
          <a:p>
            <a:pPr marL="0" marR="0" lvl="0" indent="0" algn="ctr" rtl="0">
              <a:lnSpc>
                <a:spcPct val="90000"/>
              </a:lnSpc>
              <a:spcBef>
                <a:spcPts val="1000"/>
              </a:spcBef>
              <a:spcAft>
                <a:spcPts val="1000"/>
              </a:spcAft>
              <a:buNone/>
            </a:pPr>
            <a:endParaRPr sz="900">
              <a:latin typeface="Montserrat"/>
              <a:ea typeface="Montserrat"/>
              <a:cs typeface="Montserrat"/>
              <a:sym typeface="Montserrat"/>
            </a:endParaRPr>
          </a:p>
        </p:txBody>
      </p:sp>
      <p:sp>
        <p:nvSpPr>
          <p:cNvPr id="614" name="Google Shape;614;p66"/>
          <p:cNvSpPr/>
          <p:nvPr/>
        </p:nvSpPr>
        <p:spPr>
          <a:xfrm rot="10800000">
            <a:off x="6781287" y="2965800"/>
            <a:ext cx="2007300" cy="9300"/>
          </a:xfrm>
          <a:prstGeom prst="rect">
            <a:avLst/>
          </a:prstGeom>
          <a:gradFill>
            <a:gsLst>
              <a:gs pos="0">
                <a:srgbClr val="FFFFFF">
                  <a:alpha val="0"/>
                </a:srgbClr>
              </a:gs>
              <a:gs pos="4000">
                <a:srgbClr val="BEBEBE"/>
              </a:gs>
              <a:gs pos="96000">
                <a:srgbClr val="BEBEBE"/>
              </a:gs>
              <a:gs pos="100000">
                <a:srgbClr val="FFFFFF">
                  <a:alpha val="0"/>
                </a:srgbClr>
              </a:gs>
            </a:gsLst>
            <a:lin ang="10800025" scaled="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615" name="Google Shape;615;p66"/>
          <p:cNvGrpSpPr/>
          <p:nvPr/>
        </p:nvGrpSpPr>
        <p:grpSpPr>
          <a:xfrm>
            <a:off x="7401067" y="2636556"/>
            <a:ext cx="767966" cy="249250"/>
            <a:chOff x="7219684" y="2941356"/>
            <a:chExt cx="767966" cy="249250"/>
          </a:xfrm>
        </p:grpSpPr>
        <p:sp>
          <p:nvSpPr>
            <p:cNvPr id="616" name="Google Shape;616;p66"/>
            <p:cNvSpPr txBox="1"/>
            <p:nvPr/>
          </p:nvSpPr>
          <p:spPr>
            <a:xfrm>
              <a:off x="7559850" y="2971225"/>
              <a:ext cx="427800" cy="215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100"/>
                <a:buFont typeface="Arial"/>
                <a:buNone/>
              </a:pPr>
              <a:r>
                <a:rPr lang="en" b="1">
                  <a:latin typeface="Montserrat"/>
                  <a:ea typeface="Montserrat"/>
                  <a:cs typeface="Montserrat"/>
                  <a:sym typeface="Montserrat"/>
                </a:rPr>
                <a:t>Ops</a:t>
              </a:r>
              <a:endParaRPr sz="1400" b="0" i="0" u="none" strike="noStrike" cap="none">
                <a:solidFill>
                  <a:srgbClr val="000000"/>
                </a:solidFill>
                <a:latin typeface="Montserrat"/>
                <a:ea typeface="Montserrat"/>
                <a:cs typeface="Montserrat"/>
                <a:sym typeface="Montserrat"/>
              </a:endParaRPr>
            </a:p>
          </p:txBody>
        </p:sp>
        <p:pic>
          <p:nvPicPr>
            <p:cNvPr id="617" name="Google Shape;617;p66"/>
            <p:cNvPicPr preferRelativeResize="0"/>
            <p:nvPr/>
          </p:nvPicPr>
          <p:blipFill rotWithShape="1">
            <a:blip r:embed="rId10">
              <a:alphaModFix/>
            </a:blip>
            <a:srcRect/>
            <a:stretch/>
          </p:blipFill>
          <p:spPr>
            <a:xfrm>
              <a:off x="7219684" y="2941356"/>
              <a:ext cx="249250" cy="249250"/>
            </a:xfrm>
            <a:prstGeom prst="rect">
              <a:avLst/>
            </a:prstGeom>
            <a:noFill/>
            <a:ln>
              <a:noFill/>
            </a:ln>
          </p:spPr>
        </p:pic>
      </p:grpSp>
      <p:grpSp>
        <p:nvGrpSpPr>
          <p:cNvPr id="618" name="Google Shape;618;p66"/>
          <p:cNvGrpSpPr/>
          <p:nvPr/>
        </p:nvGrpSpPr>
        <p:grpSpPr>
          <a:xfrm>
            <a:off x="5139771" y="2641756"/>
            <a:ext cx="929859" cy="238850"/>
            <a:chOff x="4925966" y="2946556"/>
            <a:chExt cx="929859" cy="238850"/>
          </a:xfrm>
        </p:grpSpPr>
        <p:sp>
          <p:nvSpPr>
            <p:cNvPr id="619" name="Google Shape;619;p66"/>
            <p:cNvSpPr txBox="1"/>
            <p:nvPr/>
          </p:nvSpPr>
          <p:spPr>
            <a:xfrm>
              <a:off x="5305325" y="2958250"/>
              <a:ext cx="550500" cy="215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100"/>
                <a:buFont typeface="Arial"/>
                <a:buNone/>
              </a:pPr>
              <a:r>
                <a:rPr lang="en" b="1">
                  <a:latin typeface="Montserrat"/>
                  <a:ea typeface="Montserrat"/>
                  <a:cs typeface="Montserrat"/>
                  <a:sym typeface="Montserrat"/>
                </a:rPr>
                <a:t>CI/CD</a:t>
              </a:r>
              <a:endParaRPr sz="1400" b="0" i="0" u="none" strike="noStrike" cap="none">
                <a:solidFill>
                  <a:srgbClr val="000000"/>
                </a:solidFill>
                <a:latin typeface="Montserrat"/>
                <a:ea typeface="Montserrat"/>
                <a:cs typeface="Montserrat"/>
                <a:sym typeface="Montserrat"/>
              </a:endParaRPr>
            </a:p>
          </p:txBody>
        </p:sp>
        <p:pic>
          <p:nvPicPr>
            <p:cNvPr id="620" name="Google Shape;620;p66"/>
            <p:cNvPicPr preferRelativeResize="0"/>
            <p:nvPr/>
          </p:nvPicPr>
          <p:blipFill rotWithShape="1">
            <a:blip r:embed="rId11">
              <a:alphaModFix/>
            </a:blip>
            <a:srcRect/>
            <a:stretch/>
          </p:blipFill>
          <p:spPr>
            <a:xfrm>
              <a:off x="4925966" y="2946556"/>
              <a:ext cx="318464" cy="238850"/>
            </a:xfrm>
            <a:prstGeom prst="rect">
              <a:avLst/>
            </a:prstGeom>
            <a:noFill/>
            <a:ln>
              <a:noFill/>
            </a:ln>
          </p:spPr>
        </p:pic>
      </p:grpSp>
      <p:grpSp>
        <p:nvGrpSpPr>
          <p:cNvPr id="621" name="Google Shape;621;p66"/>
          <p:cNvGrpSpPr/>
          <p:nvPr/>
        </p:nvGrpSpPr>
        <p:grpSpPr>
          <a:xfrm>
            <a:off x="3069352" y="2653438"/>
            <a:ext cx="709995" cy="215425"/>
            <a:chOff x="2853500" y="2958250"/>
            <a:chExt cx="709995" cy="215425"/>
          </a:xfrm>
        </p:grpSpPr>
        <p:sp>
          <p:nvSpPr>
            <p:cNvPr id="622" name="Google Shape;622;p66"/>
            <p:cNvSpPr txBox="1"/>
            <p:nvPr/>
          </p:nvSpPr>
          <p:spPr>
            <a:xfrm>
              <a:off x="3162096" y="2958250"/>
              <a:ext cx="401400" cy="215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100"/>
                <a:buFont typeface="Arial"/>
                <a:buNone/>
              </a:pPr>
              <a:r>
                <a:rPr lang="en" b="1">
                  <a:latin typeface="Montserrat"/>
                  <a:ea typeface="Montserrat"/>
                  <a:cs typeface="Montserrat"/>
                  <a:sym typeface="Montserrat"/>
                </a:rPr>
                <a:t>VCS</a:t>
              </a:r>
              <a:endParaRPr sz="1400" b="0" i="0" u="none" strike="noStrike" cap="none">
                <a:solidFill>
                  <a:srgbClr val="000000"/>
                </a:solidFill>
                <a:latin typeface="Montserrat"/>
                <a:ea typeface="Montserrat"/>
                <a:cs typeface="Montserrat"/>
                <a:sym typeface="Montserrat"/>
              </a:endParaRPr>
            </a:p>
          </p:txBody>
        </p:sp>
        <p:pic>
          <p:nvPicPr>
            <p:cNvPr id="623" name="Google Shape;623;p66"/>
            <p:cNvPicPr preferRelativeResize="0"/>
            <p:nvPr/>
          </p:nvPicPr>
          <p:blipFill rotWithShape="1">
            <a:blip r:embed="rId12">
              <a:alphaModFix/>
            </a:blip>
            <a:srcRect/>
            <a:stretch/>
          </p:blipFill>
          <p:spPr>
            <a:xfrm>
              <a:off x="2853500" y="2958275"/>
              <a:ext cx="201931" cy="215400"/>
            </a:xfrm>
            <a:prstGeom prst="rect">
              <a:avLst/>
            </a:prstGeom>
            <a:noFill/>
            <a:ln>
              <a:noFill/>
            </a:ln>
          </p:spPr>
        </p:pic>
      </p:grpSp>
      <p:pic>
        <p:nvPicPr>
          <p:cNvPr id="624" name="Google Shape;624;p66"/>
          <p:cNvPicPr preferRelativeResize="0"/>
          <p:nvPr/>
        </p:nvPicPr>
        <p:blipFill>
          <a:blip r:embed="rId13">
            <a:alphaModFix/>
          </a:blip>
          <a:stretch>
            <a:fillRect/>
          </a:stretch>
        </p:blipFill>
        <p:spPr>
          <a:xfrm>
            <a:off x="1594750" y="2988672"/>
            <a:ext cx="249250" cy="249250"/>
          </a:xfrm>
          <a:prstGeom prst="rect">
            <a:avLst/>
          </a:prstGeom>
          <a:noFill/>
          <a:ln>
            <a:noFill/>
          </a:ln>
        </p:spPr>
      </p:pic>
      <p:grpSp>
        <p:nvGrpSpPr>
          <p:cNvPr id="625" name="Google Shape;625;p66"/>
          <p:cNvGrpSpPr/>
          <p:nvPr/>
        </p:nvGrpSpPr>
        <p:grpSpPr>
          <a:xfrm>
            <a:off x="4907492" y="2972707"/>
            <a:ext cx="1394563" cy="281179"/>
            <a:chOff x="3690613" y="1302817"/>
            <a:chExt cx="1653109" cy="333308"/>
          </a:xfrm>
        </p:grpSpPr>
        <p:cxnSp>
          <p:nvCxnSpPr>
            <p:cNvPr id="626" name="Google Shape;626;p66"/>
            <p:cNvCxnSpPr/>
            <p:nvPr/>
          </p:nvCxnSpPr>
          <p:spPr>
            <a:xfrm>
              <a:off x="4226319" y="1302817"/>
              <a:ext cx="0" cy="333300"/>
            </a:xfrm>
            <a:prstGeom prst="straightConnector1">
              <a:avLst/>
            </a:prstGeom>
            <a:noFill/>
            <a:ln w="9525" cap="flat" cmpd="sng">
              <a:solidFill>
                <a:srgbClr val="666666"/>
              </a:solidFill>
              <a:prstDash val="dot"/>
              <a:round/>
              <a:headEnd type="none" w="sm" len="sm"/>
              <a:tailEnd type="none" w="sm" len="sm"/>
            </a:ln>
          </p:spPr>
        </p:cxnSp>
        <p:cxnSp>
          <p:nvCxnSpPr>
            <p:cNvPr id="627" name="Google Shape;627;p66"/>
            <p:cNvCxnSpPr/>
            <p:nvPr/>
          </p:nvCxnSpPr>
          <p:spPr>
            <a:xfrm>
              <a:off x="4878894" y="1302817"/>
              <a:ext cx="0" cy="333300"/>
            </a:xfrm>
            <a:prstGeom prst="straightConnector1">
              <a:avLst/>
            </a:prstGeom>
            <a:noFill/>
            <a:ln w="9525" cap="flat" cmpd="sng">
              <a:solidFill>
                <a:srgbClr val="666666"/>
              </a:solidFill>
              <a:prstDash val="dot"/>
              <a:round/>
              <a:headEnd type="none" w="sm" len="sm"/>
              <a:tailEnd type="none" w="sm" len="sm"/>
            </a:ln>
          </p:spPr>
        </p:cxnSp>
        <p:pic>
          <p:nvPicPr>
            <p:cNvPr id="628" name="Google Shape;628;p66"/>
            <p:cNvPicPr preferRelativeResize="0"/>
            <p:nvPr/>
          </p:nvPicPr>
          <p:blipFill rotWithShape="1">
            <a:blip r:embed="rId14">
              <a:alphaModFix/>
            </a:blip>
            <a:srcRect/>
            <a:stretch/>
          </p:blipFill>
          <p:spPr>
            <a:xfrm>
              <a:off x="3690613" y="1304950"/>
              <a:ext cx="238897" cy="331175"/>
            </a:xfrm>
            <a:prstGeom prst="rect">
              <a:avLst/>
            </a:prstGeom>
            <a:noFill/>
            <a:ln>
              <a:noFill/>
            </a:ln>
          </p:spPr>
        </p:pic>
        <p:pic>
          <p:nvPicPr>
            <p:cNvPr id="629" name="Google Shape;629;p66"/>
            <p:cNvPicPr preferRelativeResize="0"/>
            <p:nvPr/>
          </p:nvPicPr>
          <p:blipFill rotWithShape="1">
            <a:blip r:embed="rId15">
              <a:alphaModFix/>
            </a:blip>
            <a:srcRect l="7960" t="13202" r="10059" b="13569"/>
            <a:stretch/>
          </p:blipFill>
          <p:spPr>
            <a:xfrm>
              <a:off x="4371255" y="1310518"/>
              <a:ext cx="362711" cy="320040"/>
            </a:xfrm>
            <a:prstGeom prst="rect">
              <a:avLst/>
            </a:prstGeom>
            <a:noFill/>
            <a:ln>
              <a:noFill/>
            </a:ln>
          </p:spPr>
        </p:pic>
        <p:pic>
          <p:nvPicPr>
            <p:cNvPr id="630" name="Google Shape;630;p66"/>
            <p:cNvPicPr preferRelativeResize="0"/>
            <p:nvPr/>
          </p:nvPicPr>
          <p:blipFill rotWithShape="1">
            <a:blip r:embed="rId16">
              <a:alphaModFix/>
            </a:blip>
            <a:srcRect/>
            <a:stretch/>
          </p:blipFill>
          <p:spPr>
            <a:xfrm>
              <a:off x="5078546" y="1337950"/>
              <a:ext cx="265176" cy="265176"/>
            </a:xfrm>
            <a:prstGeom prst="rect">
              <a:avLst/>
            </a:prstGeom>
            <a:noFill/>
            <a:ln>
              <a:noFill/>
            </a:ln>
          </p:spPr>
        </p:pic>
      </p:grpSp>
      <p:grpSp>
        <p:nvGrpSpPr>
          <p:cNvPr id="631" name="Google Shape;631;p66"/>
          <p:cNvGrpSpPr/>
          <p:nvPr/>
        </p:nvGrpSpPr>
        <p:grpSpPr>
          <a:xfrm>
            <a:off x="7524497" y="2972711"/>
            <a:ext cx="486230" cy="281172"/>
            <a:chOff x="6991794" y="1302817"/>
            <a:chExt cx="576375" cy="333300"/>
          </a:xfrm>
        </p:grpSpPr>
        <p:cxnSp>
          <p:nvCxnSpPr>
            <p:cNvPr id="632" name="Google Shape;632;p66"/>
            <p:cNvCxnSpPr/>
            <p:nvPr/>
          </p:nvCxnSpPr>
          <p:spPr>
            <a:xfrm>
              <a:off x="6991794" y="1302817"/>
              <a:ext cx="0" cy="333300"/>
            </a:xfrm>
            <a:prstGeom prst="straightConnector1">
              <a:avLst/>
            </a:prstGeom>
            <a:noFill/>
            <a:ln w="9525" cap="flat" cmpd="sng">
              <a:solidFill>
                <a:srgbClr val="666666"/>
              </a:solidFill>
              <a:prstDash val="dot"/>
              <a:round/>
              <a:headEnd type="none" w="sm" len="sm"/>
              <a:tailEnd type="none" w="sm" len="sm"/>
            </a:ln>
          </p:spPr>
        </p:cxnSp>
        <p:cxnSp>
          <p:nvCxnSpPr>
            <p:cNvPr id="633" name="Google Shape;633;p66"/>
            <p:cNvCxnSpPr/>
            <p:nvPr/>
          </p:nvCxnSpPr>
          <p:spPr>
            <a:xfrm>
              <a:off x="7568169" y="1302817"/>
              <a:ext cx="0" cy="333300"/>
            </a:xfrm>
            <a:prstGeom prst="straightConnector1">
              <a:avLst/>
            </a:prstGeom>
            <a:noFill/>
            <a:ln w="9525" cap="flat" cmpd="sng">
              <a:solidFill>
                <a:srgbClr val="666666"/>
              </a:solidFill>
              <a:prstDash val="dot"/>
              <a:round/>
              <a:headEnd type="none" w="sm" len="sm"/>
              <a:tailEnd type="none" w="sm" len="sm"/>
            </a:ln>
          </p:spPr>
        </p:cxnSp>
      </p:grpSp>
      <p:pic>
        <p:nvPicPr>
          <p:cNvPr id="634" name="Google Shape;634;p66"/>
          <p:cNvPicPr preferRelativeResize="0"/>
          <p:nvPr/>
        </p:nvPicPr>
        <p:blipFill rotWithShape="1">
          <a:blip r:embed="rId17">
            <a:alphaModFix/>
          </a:blip>
          <a:srcRect/>
          <a:stretch/>
        </p:blipFill>
        <p:spPr>
          <a:xfrm>
            <a:off x="3284660" y="2973612"/>
            <a:ext cx="279379" cy="279368"/>
          </a:xfrm>
          <a:prstGeom prst="rect">
            <a:avLst/>
          </a:prstGeom>
          <a:noFill/>
          <a:ln>
            <a:noFill/>
          </a:ln>
        </p:spPr>
      </p:pic>
      <p:pic>
        <p:nvPicPr>
          <p:cNvPr id="635" name="Google Shape;635;p66"/>
          <p:cNvPicPr preferRelativeResize="0"/>
          <p:nvPr/>
        </p:nvPicPr>
        <p:blipFill rotWithShape="1">
          <a:blip r:embed="rId18">
            <a:alphaModFix/>
          </a:blip>
          <a:srcRect l="6560" t="6621" r="5380" b="6820"/>
          <a:stretch/>
        </p:blipFill>
        <p:spPr>
          <a:xfrm>
            <a:off x="2793475" y="2990800"/>
            <a:ext cx="249250" cy="244993"/>
          </a:xfrm>
          <a:prstGeom prst="rect">
            <a:avLst/>
          </a:prstGeom>
          <a:noFill/>
          <a:ln>
            <a:noFill/>
          </a:ln>
        </p:spPr>
      </p:pic>
      <p:pic>
        <p:nvPicPr>
          <p:cNvPr id="636" name="Google Shape;636;p66"/>
          <p:cNvPicPr preferRelativeResize="0"/>
          <p:nvPr/>
        </p:nvPicPr>
        <p:blipFill>
          <a:blip r:embed="rId19">
            <a:alphaModFix/>
          </a:blip>
          <a:stretch>
            <a:fillRect/>
          </a:stretch>
        </p:blipFill>
        <p:spPr>
          <a:xfrm>
            <a:off x="3839769" y="2988672"/>
            <a:ext cx="249250" cy="249250"/>
          </a:xfrm>
          <a:prstGeom prst="rect">
            <a:avLst/>
          </a:prstGeom>
          <a:noFill/>
          <a:ln>
            <a:noFill/>
          </a:ln>
        </p:spPr>
      </p:pic>
      <p:pic>
        <p:nvPicPr>
          <p:cNvPr id="637" name="Google Shape;637;p66"/>
          <p:cNvPicPr preferRelativeResize="0"/>
          <p:nvPr/>
        </p:nvPicPr>
        <p:blipFill>
          <a:blip r:embed="rId20">
            <a:alphaModFix/>
          </a:blip>
          <a:stretch>
            <a:fillRect/>
          </a:stretch>
        </p:blipFill>
        <p:spPr>
          <a:xfrm>
            <a:off x="7120375" y="2973597"/>
            <a:ext cx="279398" cy="279398"/>
          </a:xfrm>
          <a:prstGeom prst="rect">
            <a:avLst/>
          </a:prstGeom>
          <a:noFill/>
          <a:ln>
            <a:noFill/>
          </a:ln>
        </p:spPr>
      </p:pic>
      <p:pic>
        <p:nvPicPr>
          <p:cNvPr id="638" name="Google Shape;638;p66"/>
          <p:cNvPicPr preferRelativeResize="0"/>
          <p:nvPr/>
        </p:nvPicPr>
        <p:blipFill rotWithShape="1">
          <a:blip r:embed="rId21">
            <a:alphaModFix/>
          </a:blip>
          <a:srcRect l="21905" r="22184"/>
          <a:stretch/>
        </p:blipFill>
        <p:spPr>
          <a:xfrm>
            <a:off x="7645349" y="3005596"/>
            <a:ext cx="214099" cy="215401"/>
          </a:xfrm>
          <a:prstGeom prst="rect">
            <a:avLst/>
          </a:prstGeom>
          <a:noFill/>
          <a:ln>
            <a:noFill/>
          </a:ln>
        </p:spPr>
      </p:pic>
      <p:pic>
        <p:nvPicPr>
          <p:cNvPr id="639" name="Google Shape;639;p66"/>
          <p:cNvPicPr preferRelativeResize="0"/>
          <p:nvPr/>
        </p:nvPicPr>
        <p:blipFill>
          <a:blip r:embed="rId22">
            <a:alphaModFix/>
          </a:blip>
          <a:stretch>
            <a:fillRect/>
          </a:stretch>
        </p:blipFill>
        <p:spPr>
          <a:xfrm>
            <a:off x="8135450" y="3006246"/>
            <a:ext cx="214100" cy="214100"/>
          </a:xfrm>
          <a:prstGeom prst="rect">
            <a:avLst/>
          </a:prstGeom>
          <a:noFill/>
          <a:ln>
            <a:noFill/>
          </a:ln>
        </p:spPr>
      </p:pic>
      <p:sp>
        <p:nvSpPr>
          <p:cNvPr id="640" name="Google Shape;640;p66"/>
          <p:cNvSpPr txBox="1"/>
          <p:nvPr/>
        </p:nvSpPr>
        <p:spPr>
          <a:xfrm>
            <a:off x="240500" y="3220617"/>
            <a:ext cx="2007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i="1">
                <a:solidFill>
                  <a:srgbClr val="9E9E9E"/>
                </a:solidFill>
                <a:latin typeface="Montserrat"/>
                <a:ea typeface="Montserrat"/>
                <a:cs typeface="Montserrat"/>
                <a:sym typeface="Montserrat"/>
              </a:rPr>
              <a:t>3 integration options</a:t>
            </a:r>
            <a:endParaRPr sz="800" i="1">
              <a:solidFill>
                <a:srgbClr val="9E9E9E"/>
              </a:solidFill>
              <a:latin typeface="Montserrat"/>
              <a:ea typeface="Montserrat"/>
              <a:cs typeface="Montserrat"/>
              <a:sym typeface="Montserrat"/>
            </a:endParaRPr>
          </a:p>
        </p:txBody>
      </p:sp>
      <p:sp>
        <p:nvSpPr>
          <p:cNvPr id="641" name="Google Shape;641;p66"/>
          <p:cNvSpPr txBox="1"/>
          <p:nvPr/>
        </p:nvSpPr>
        <p:spPr>
          <a:xfrm>
            <a:off x="2420850" y="3220617"/>
            <a:ext cx="2007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i="1">
                <a:solidFill>
                  <a:srgbClr val="9E9E9E"/>
                </a:solidFill>
                <a:latin typeface="Montserrat"/>
                <a:ea typeface="Montserrat"/>
                <a:cs typeface="Montserrat"/>
                <a:sym typeface="Montserrat"/>
              </a:rPr>
              <a:t>7 integration options</a:t>
            </a:r>
            <a:endParaRPr sz="800" i="1">
              <a:solidFill>
                <a:srgbClr val="9E9E9E"/>
              </a:solidFill>
              <a:latin typeface="Montserrat"/>
              <a:ea typeface="Montserrat"/>
              <a:cs typeface="Montserrat"/>
              <a:sym typeface="Montserrat"/>
            </a:endParaRPr>
          </a:p>
        </p:txBody>
      </p:sp>
      <p:sp>
        <p:nvSpPr>
          <p:cNvPr id="642" name="Google Shape;642;p66"/>
          <p:cNvSpPr txBox="1"/>
          <p:nvPr/>
        </p:nvSpPr>
        <p:spPr>
          <a:xfrm>
            <a:off x="4603319" y="3220617"/>
            <a:ext cx="2007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i="1">
                <a:solidFill>
                  <a:srgbClr val="9E9E9E"/>
                </a:solidFill>
                <a:latin typeface="Montserrat"/>
                <a:ea typeface="Montserrat"/>
                <a:cs typeface="Montserrat"/>
                <a:sym typeface="Montserrat"/>
              </a:rPr>
              <a:t>7+ integration options</a:t>
            </a:r>
            <a:endParaRPr sz="800" i="1">
              <a:solidFill>
                <a:srgbClr val="9E9E9E"/>
              </a:solidFill>
              <a:latin typeface="Montserrat"/>
              <a:ea typeface="Montserrat"/>
              <a:cs typeface="Montserrat"/>
              <a:sym typeface="Montserrat"/>
            </a:endParaRPr>
          </a:p>
        </p:txBody>
      </p:sp>
      <p:sp>
        <p:nvSpPr>
          <p:cNvPr id="643" name="Google Shape;643;p66"/>
          <p:cNvSpPr txBox="1"/>
          <p:nvPr/>
        </p:nvSpPr>
        <p:spPr>
          <a:xfrm>
            <a:off x="6788685" y="3220617"/>
            <a:ext cx="2007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i="1">
                <a:solidFill>
                  <a:srgbClr val="9E9E9E"/>
                </a:solidFill>
                <a:latin typeface="Montserrat"/>
                <a:ea typeface="Montserrat"/>
                <a:cs typeface="Montserrat"/>
                <a:sym typeface="Montserrat"/>
              </a:rPr>
              <a:t>3 integration options</a:t>
            </a:r>
            <a:endParaRPr sz="800" i="1">
              <a:solidFill>
                <a:srgbClr val="9E9E9E"/>
              </a:solidFill>
              <a:latin typeface="Montserrat"/>
              <a:ea typeface="Montserrat"/>
              <a:cs typeface="Montserrat"/>
              <a:sym typeface="Montserrat"/>
            </a:endParaRPr>
          </a:p>
        </p:txBody>
      </p:sp>
      <p:sp>
        <p:nvSpPr>
          <p:cNvPr id="644" name="Google Shape;644;p66"/>
          <p:cNvSpPr txBox="1"/>
          <p:nvPr/>
        </p:nvSpPr>
        <p:spPr>
          <a:xfrm>
            <a:off x="240500" y="3439898"/>
            <a:ext cx="2007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Montserrat"/>
                <a:ea typeface="Montserrat"/>
                <a:cs typeface="Montserrat"/>
                <a:sym typeface="Montserrat"/>
              </a:rPr>
              <a:t>Developer feedback and inline code fix suggestions to secure code as it’s typed</a:t>
            </a:r>
            <a:endParaRPr sz="1000">
              <a:latin typeface="Montserrat"/>
              <a:ea typeface="Montserrat"/>
              <a:cs typeface="Montserrat"/>
              <a:sym typeface="Montserrat"/>
            </a:endParaRPr>
          </a:p>
        </p:txBody>
      </p:sp>
      <p:sp>
        <p:nvSpPr>
          <p:cNvPr id="645" name="Google Shape;645;p66"/>
          <p:cNvSpPr txBox="1"/>
          <p:nvPr/>
        </p:nvSpPr>
        <p:spPr>
          <a:xfrm>
            <a:off x="2420850" y="3439898"/>
            <a:ext cx="20070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Montserrat"/>
                <a:ea typeface="Montserrat"/>
                <a:cs typeface="Montserrat"/>
                <a:sym typeface="Montserrat"/>
              </a:rPr>
              <a:t>Automated PR comments with severity, commit ready fix suggestions to provide feedback in context</a:t>
            </a:r>
            <a:endParaRPr sz="1000">
              <a:latin typeface="Montserrat"/>
              <a:ea typeface="Montserrat"/>
              <a:cs typeface="Montserrat"/>
              <a:sym typeface="Montserrat"/>
            </a:endParaRPr>
          </a:p>
        </p:txBody>
      </p:sp>
      <p:sp>
        <p:nvSpPr>
          <p:cNvPr id="646" name="Google Shape;646;p66"/>
          <p:cNvSpPr txBox="1"/>
          <p:nvPr/>
        </p:nvSpPr>
        <p:spPr>
          <a:xfrm>
            <a:off x="4601200" y="3439898"/>
            <a:ext cx="20070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Montserrat"/>
                <a:ea typeface="Montserrat"/>
                <a:cs typeface="Montserrat"/>
                <a:sym typeface="Montserrat"/>
              </a:rPr>
              <a:t>Automated guardrails to prevent insecure code turning into insecure infrastructure</a:t>
            </a:r>
            <a:endParaRPr sz="1000">
              <a:latin typeface="Montserrat"/>
              <a:ea typeface="Montserrat"/>
              <a:cs typeface="Montserrat"/>
              <a:sym typeface="Montserrat"/>
            </a:endParaRPr>
          </a:p>
        </p:txBody>
      </p:sp>
      <p:sp>
        <p:nvSpPr>
          <p:cNvPr id="647" name="Google Shape;647;p66"/>
          <p:cNvSpPr txBox="1"/>
          <p:nvPr/>
        </p:nvSpPr>
        <p:spPr>
          <a:xfrm>
            <a:off x="6781550" y="3439898"/>
            <a:ext cx="2007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Montserrat"/>
                <a:ea typeface="Montserrat"/>
                <a:cs typeface="Montserrat"/>
                <a:sym typeface="Montserrat"/>
              </a:rPr>
              <a:t>Actionable, customizable alerting to resolve issues fast</a:t>
            </a:r>
            <a:endParaRPr sz="1000">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67"/>
          <p:cNvSpPr txBox="1"/>
          <p:nvPr/>
        </p:nvSpPr>
        <p:spPr>
          <a:xfrm>
            <a:off x="-24225" y="122450"/>
            <a:ext cx="9173700" cy="2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7F7F7F"/>
                </a:solidFill>
                <a:latin typeface="Montserrat Medium"/>
                <a:ea typeface="Montserrat Medium"/>
                <a:cs typeface="Montserrat Medium"/>
                <a:sym typeface="Montserrat Medium"/>
              </a:rPr>
              <a:t>1</a:t>
            </a:r>
            <a:r>
              <a:rPr lang="en" sz="1200">
                <a:solidFill>
                  <a:srgbClr val="7F7F7F"/>
                </a:solidFill>
                <a:latin typeface="Montserrat"/>
                <a:ea typeface="Montserrat"/>
                <a:cs typeface="Montserrat"/>
                <a:sym typeface="Montserrat"/>
              </a:rPr>
              <a:t>    2</a:t>
            </a:r>
            <a:r>
              <a:rPr lang="en" sz="1200">
                <a:solidFill>
                  <a:srgbClr val="7F7F7F"/>
                </a:solidFill>
                <a:latin typeface="Montserrat Medium"/>
                <a:ea typeface="Montserrat Medium"/>
                <a:cs typeface="Montserrat Medium"/>
                <a:sym typeface="Montserrat Medium"/>
              </a:rPr>
              <a:t>    </a:t>
            </a:r>
            <a:r>
              <a:rPr lang="en" sz="1200" b="1">
                <a:solidFill>
                  <a:schemeClr val="accent3"/>
                </a:solidFill>
                <a:latin typeface="Montserrat"/>
                <a:ea typeface="Montserrat"/>
                <a:cs typeface="Montserrat"/>
                <a:sym typeface="Montserrat"/>
              </a:rPr>
              <a:t>3</a:t>
            </a:r>
            <a:r>
              <a:rPr lang="en" sz="1200">
                <a:solidFill>
                  <a:srgbClr val="7F7F7F"/>
                </a:solidFill>
                <a:latin typeface="Montserrat Medium"/>
                <a:ea typeface="Montserrat Medium"/>
                <a:cs typeface="Montserrat Medium"/>
                <a:sym typeface="Montserrat Medium"/>
              </a:rPr>
              <a:t>    </a:t>
            </a:r>
            <a:r>
              <a:rPr lang="en" sz="1200">
                <a:solidFill>
                  <a:srgbClr val="9E9E9E"/>
                </a:solidFill>
                <a:latin typeface="Montserrat Medium"/>
                <a:ea typeface="Montserrat Medium"/>
                <a:cs typeface="Montserrat Medium"/>
                <a:sym typeface="Montserrat Medium"/>
              </a:rPr>
              <a:t>4    </a:t>
            </a:r>
            <a:r>
              <a:rPr lang="en" sz="1200">
                <a:solidFill>
                  <a:srgbClr val="7F7F7F"/>
                </a:solidFill>
                <a:latin typeface="Montserrat Medium"/>
                <a:ea typeface="Montserrat Medium"/>
                <a:cs typeface="Montserrat Medium"/>
                <a:sym typeface="Montserrat Medium"/>
              </a:rPr>
              <a:t>5</a:t>
            </a:r>
            <a:endParaRPr sz="1200">
              <a:solidFill>
                <a:srgbClr val="7F7F7F"/>
              </a:solidFill>
              <a:latin typeface="Montserrat Medium"/>
              <a:ea typeface="Montserrat Medium"/>
              <a:cs typeface="Montserrat Medium"/>
              <a:sym typeface="Montserrat Medium"/>
            </a:endParaRPr>
          </a:p>
        </p:txBody>
      </p:sp>
      <p:sp>
        <p:nvSpPr>
          <p:cNvPr id="653" name="Google Shape;653;p67"/>
          <p:cNvSpPr txBox="1"/>
          <p:nvPr/>
        </p:nvSpPr>
        <p:spPr>
          <a:xfrm>
            <a:off x="0" y="378900"/>
            <a:ext cx="9144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b="1">
                <a:solidFill>
                  <a:schemeClr val="dk1"/>
                </a:solidFill>
                <a:latin typeface="Montserrat"/>
                <a:ea typeface="Montserrat"/>
                <a:cs typeface="Montserrat"/>
                <a:sym typeface="Montserrat"/>
              </a:rPr>
              <a:t>Automated to Remediate at Scale</a:t>
            </a:r>
            <a:endParaRPr sz="1800" b="1">
              <a:solidFill>
                <a:schemeClr val="dk1"/>
              </a:solidFill>
              <a:latin typeface="Montserrat"/>
              <a:ea typeface="Montserrat"/>
              <a:cs typeface="Montserrat"/>
              <a:sym typeface="Montserrat"/>
            </a:endParaRPr>
          </a:p>
        </p:txBody>
      </p:sp>
      <p:sp>
        <p:nvSpPr>
          <p:cNvPr id="654" name="Google Shape;654;p67"/>
          <p:cNvSpPr txBox="1">
            <a:spLocks noGrp="1"/>
          </p:cNvSpPr>
          <p:nvPr>
            <p:ph type="body" idx="1"/>
          </p:nvPr>
        </p:nvSpPr>
        <p:spPr>
          <a:xfrm>
            <a:off x="4475875" y="915425"/>
            <a:ext cx="4313100" cy="36747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 b="1"/>
              <a:t>Find and visualize vulnerabilities and misconfigs embedded in DevOps tools</a:t>
            </a:r>
            <a:endParaRPr b="1"/>
          </a:p>
          <a:p>
            <a:pPr marL="0" lvl="0" indent="0" algn="l" rtl="0">
              <a:spcBef>
                <a:spcPts val="0"/>
              </a:spcBef>
              <a:spcAft>
                <a:spcPts val="0"/>
              </a:spcAft>
              <a:buNone/>
            </a:pPr>
            <a:endParaRPr b="1"/>
          </a:p>
          <a:p>
            <a:pPr marL="457200" lvl="0" indent="-317500" algn="l" rtl="0">
              <a:spcBef>
                <a:spcPts val="0"/>
              </a:spcBef>
              <a:spcAft>
                <a:spcPts val="0"/>
              </a:spcAft>
              <a:buSzPts val="1400"/>
              <a:buChar char="●"/>
            </a:pPr>
            <a:r>
              <a:rPr lang="en" b="1"/>
              <a:t>Enforce policy-as-code guardrails with actionable feedback</a:t>
            </a:r>
            <a:endParaRPr b="1"/>
          </a:p>
          <a:p>
            <a:pPr marL="0" lvl="0" indent="0" algn="l" rtl="0">
              <a:spcBef>
                <a:spcPts val="0"/>
              </a:spcBef>
              <a:spcAft>
                <a:spcPts val="0"/>
              </a:spcAft>
              <a:buNone/>
            </a:pPr>
            <a:endParaRPr b="1"/>
          </a:p>
          <a:p>
            <a:pPr marL="457200" lvl="0" indent="-317500" algn="l" rtl="0">
              <a:spcBef>
                <a:spcPts val="0"/>
              </a:spcBef>
              <a:spcAft>
                <a:spcPts val="0"/>
              </a:spcAft>
              <a:buSzPts val="1400"/>
              <a:buChar char="●"/>
            </a:pPr>
            <a:r>
              <a:rPr lang="en" b="1"/>
              <a:t>Fix issues in code, with code with commit ready pull request fixes</a:t>
            </a:r>
            <a:endParaRPr b="1"/>
          </a:p>
          <a:p>
            <a:pPr marL="0" lvl="0" indent="0" algn="l" rtl="0">
              <a:spcBef>
                <a:spcPts val="0"/>
              </a:spcBef>
              <a:spcAft>
                <a:spcPts val="0"/>
              </a:spcAft>
              <a:buNone/>
            </a:pPr>
            <a:endParaRPr b="1"/>
          </a:p>
          <a:p>
            <a:pPr marL="457200" lvl="0" indent="-317500" algn="l" rtl="0">
              <a:spcBef>
                <a:spcPts val="0"/>
              </a:spcBef>
              <a:spcAft>
                <a:spcPts val="0"/>
              </a:spcAft>
              <a:buSzPts val="1400"/>
              <a:buChar char="●"/>
            </a:pPr>
            <a:r>
              <a:rPr lang="en" b="1"/>
              <a:t>Smart Fixes automatically generated from past secure coding behavior</a:t>
            </a:r>
            <a:endParaRPr b="1"/>
          </a:p>
          <a:p>
            <a:pPr marL="0" lvl="0" indent="0" algn="l" rtl="0">
              <a:spcBef>
                <a:spcPts val="0"/>
              </a:spcBef>
              <a:spcAft>
                <a:spcPts val="0"/>
              </a:spcAft>
              <a:buNone/>
            </a:pPr>
            <a:endParaRPr b="1"/>
          </a:p>
          <a:p>
            <a:pPr marL="457200" lvl="0" indent="-317500" algn="l" rtl="0">
              <a:spcBef>
                <a:spcPts val="0"/>
              </a:spcBef>
              <a:spcAft>
                <a:spcPts val="0"/>
              </a:spcAft>
              <a:buSzPts val="1400"/>
              <a:buChar char="●"/>
            </a:pPr>
            <a:r>
              <a:rPr lang="en" b="1"/>
              <a:t>Detect and remediate drift with pull request fixes</a:t>
            </a:r>
            <a:endParaRPr b="1"/>
          </a:p>
        </p:txBody>
      </p:sp>
      <p:pic>
        <p:nvPicPr>
          <p:cNvPr id="655" name="Google Shape;655;p67"/>
          <p:cNvPicPr preferRelativeResize="0"/>
          <p:nvPr/>
        </p:nvPicPr>
        <p:blipFill>
          <a:blip r:embed="rId3">
            <a:alphaModFix/>
          </a:blip>
          <a:stretch>
            <a:fillRect/>
          </a:stretch>
        </p:blipFill>
        <p:spPr>
          <a:xfrm>
            <a:off x="437575" y="859200"/>
            <a:ext cx="4038291" cy="4034926"/>
          </a:xfrm>
          <a:prstGeom prst="rect">
            <a:avLst/>
          </a:prstGeom>
          <a:noFill/>
          <a:ln>
            <a:noFill/>
          </a:ln>
        </p:spPr>
      </p:pic>
      <p:sp>
        <p:nvSpPr>
          <p:cNvPr id="656" name="Google Shape;656;p67"/>
          <p:cNvSpPr txBox="1">
            <a:spLocks noGrp="1"/>
          </p:cNvSpPr>
          <p:nvPr>
            <p:ph type="sldNum" idx="12"/>
          </p:nvPr>
        </p:nvSpPr>
        <p:spPr>
          <a:xfrm>
            <a:off x="311700" y="4872025"/>
            <a:ext cx="2363400" cy="271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14</a:t>
            </a:fld>
            <a:r>
              <a:rPr lang="en" b="0"/>
              <a:t>  |  © 2021 Palo Alto Networks, Inc. All rights reserved.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68"/>
          <p:cNvSpPr txBox="1"/>
          <p:nvPr/>
        </p:nvSpPr>
        <p:spPr>
          <a:xfrm>
            <a:off x="-24225" y="122450"/>
            <a:ext cx="9173700" cy="2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7F7F7F"/>
                </a:solidFill>
                <a:latin typeface="Montserrat Medium"/>
                <a:ea typeface="Montserrat Medium"/>
                <a:cs typeface="Montserrat Medium"/>
                <a:sym typeface="Montserrat Medium"/>
              </a:rPr>
              <a:t>1</a:t>
            </a:r>
            <a:r>
              <a:rPr lang="en" sz="1200">
                <a:solidFill>
                  <a:srgbClr val="7F7F7F"/>
                </a:solidFill>
                <a:latin typeface="Montserrat"/>
                <a:ea typeface="Montserrat"/>
                <a:cs typeface="Montserrat"/>
                <a:sym typeface="Montserrat"/>
              </a:rPr>
              <a:t>    2</a:t>
            </a:r>
            <a:r>
              <a:rPr lang="en" sz="1200">
                <a:solidFill>
                  <a:srgbClr val="7F7F7F"/>
                </a:solidFill>
                <a:latin typeface="Montserrat Medium"/>
                <a:ea typeface="Montserrat Medium"/>
                <a:cs typeface="Montserrat Medium"/>
                <a:sym typeface="Montserrat Medium"/>
              </a:rPr>
              <a:t>    </a:t>
            </a:r>
            <a:r>
              <a:rPr lang="en" sz="1200">
                <a:solidFill>
                  <a:srgbClr val="7F7F7F"/>
                </a:solidFill>
                <a:latin typeface="Montserrat"/>
                <a:ea typeface="Montserrat"/>
                <a:cs typeface="Montserrat"/>
                <a:sym typeface="Montserrat"/>
              </a:rPr>
              <a:t>3</a:t>
            </a:r>
            <a:r>
              <a:rPr lang="en" sz="1200">
                <a:solidFill>
                  <a:srgbClr val="7F7F7F"/>
                </a:solidFill>
                <a:latin typeface="Montserrat Medium"/>
                <a:ea typeface="Montserrat Medium"/>
                <a:cs typeface="Montserrat Medium"/>
                <a:sym typeface="Montserrat Medium"/>
              </a:rPr>
              <a:t>    </a:t>
            </a:r>
            <a:r>
              <a:rPr lang="en" sz="1200" b="1">
                <a:solidFill>
                  <a:schemeClr val="accent3"/>
                </a:solidFill>
                <a:latin typeface="Montserrat"/>
                <a:ea typeface="Montserrat"/>
                <a:cs typeface="Montserrat"/>
                <a:sym typeface="Montserrat"/>
              </a:rPr>
              <a:t>4</a:t>
            </a:r>
            <a:r>
              <a:rPr lang="en" sz="1200">
                <a:solidFill>
                  <a:srgbClr val="9E9E9E"/>
                </a:solidFill>
                <a:latin typeface="Montserrat Medium"/>
                <a:ea typeface="Montserrat Medium"/>
                <a:cs typeface="Montserrat Medium"/>
                <a:sym typeface="Montserrat Medium"/>
              </a:rPr>
              <a:t>    </a:t>
            </a:r>
            <a:r>
              <a:rPr lang="en" sz="1200">
                <a:solidFill>
                  <a:srgbClr val="7F7F7F"/>
                </a:solidFill>
                <a:latin typeface="Montserrat Medium"/>
                <a:ea typeface="Montserrat Medium"/>
                <a:cs typeface="Montserrat Medium"/>
                <a:sym typeface="Montserrat Medium"/>
              </a:rPr>
              <a:t>5</a:t>
            </a:r>
            <a:endParaRPr sz="1200">
              <a:solidFill>
                <a:srgbClr val="7F7F7F"/>
              </a:solidFill>
              <a:latin typeface="Montserrat Medium"/>
              <a:ea typeface="Montserrat Medium"/>
              <a:cs typeface="Montserrat Medium"/>
              <a:sym typeface="Montserrat Medium"/>
            </a:endParaRPr>
          </a:p>
        </p:txBody>
      </p:sp>
      <p:sp>
        <p:nvSpPr>
          <p:cNvPr id="663" name="Google Shape;663;p68"/>
          <p:cNvSpPr txBox="1">
            <a:spLocks noGrp="1"/>
          </p:cNvSpPr>
          <p:nvPr>
            <p:ph type="sldNum" idx="12"/>
          </p:nvPr>
        </p:nvSpPr>
        <p:spPr>
          <a:xfrm>
            <a:off x="335550" y="4872025"/>
            <a:ext cx="2339700" cy="271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15</a:t>
            </a:fld>
            <a:r>
              <a:rPr lang="en" b="0"/>
              <a:t>  |  © 2021 Palo Alto Networks, Inc. All rights reserved.</a:t>
            </a:r>
            <a:endParaRPr/>
          </a:p>
        </p:txBody>
      </p:sp>
      <p:sp>
        <p:nvSpPr>
          <p:cNvPr id="664" name="Google Shape;664;p68"/>
          <p:cNvSpPr/>
          <p:nvPr/>
        </p:nvSpPr>
        <p:spPr>
          <a:xfrm>
            <a:off x="6285525" y="965875"/>
            <a:ext cx="2616900" cy="3752700"/>
          </a:xfrm>
          <a:prstGeom prst="roundRect">
            <a:avLst>
              <a:gd name="adj" fmla="val 6405"/>
            </a:avLst>
          </a:prstGeom>
          <a:solidFill>
            <a:srgbClr val="FFFFFF"/>
          </a:solidFill>
          <a:ln>
            <a:noFill/>
          </a:ln>
          <a:effectLst>
            <a:outerShdw blurRad="200025" dist="28575" algn="bl" rotWithShape="0">
              <a:srgbClr val="000000">
                <a:alpha val="30000"/>
              </a:srgbClr>
            </a:outerShdw>
          </a:effectLst>
        </p:spPr>
        <p:txBody>
          <a:bodyPr spcFirstLastPara="1" wrap="square" lIns="91425" tIns="365750" rIns="91425" bIns="91425" anchor="t" anchorCtr="0">
            <a:noAutofit/>
          </a:bodyPr>
          <a:lstStyle/>
          <a:p>
            <a:pPr marL="0" lvl="0" indent="0" algn="ctr" rtl="0">
              <a:lnSpc>
                <a:spcPct val="90000"/>
              </a:lnSpc>
              <a:spcBef>
                <a:spcPts val="1000"/>
              </a:spcBef>
              <a:spcAft>
                <a:spcPts val="1000"/>
              </a:spcAft>
              <a:buNone/>
            </a:pPr>
            <a:endParaRPr sz="900">
              <a:solidFill>
                <a:srgbClr val="000000"/>
              </a:solidFill>
              <a:latin typeface="Montserrat"/>
              <a:ea typeface="Montserrat"/>
              <a:cs typeface="Montserrat"/>
              <a:sym typeface="Montserrat"/>
            </a:endParaRPr>
          </a:p>
        </p:txBody>
      </p:sp>
      <p:sp>
        <p:nvSpPr>
          <p:cNvPr id="665" name="Google Shape;665;p68"/>
          <p:cNvSpPr/>
          <p:nvPr/>
        </p:nvSpPr>
        <p:spPr>
          <a:xfrm rot="-5399436">
            <a:off x="-1218825" y="2616575"/>
            <a:ext cx="3655800" cy="490800"/>
          </a:xfrm>
          <a:prstGeom prst="homePlate">
            <a:avLst>
              <a:gd name="adj" fmla="val 50000"/>
            </a:avLst>
          </a:prstGeom>
          <a:gradFill>
            <a:gsLst>
              <a:gs pos="0">
                <a:srgbClr val="FFFFFF">
                  <a:alpha val="0"/>
                </a:srgbClr>
              </a:gs>
              <a:gs pos="100000">
                <a:srgbClr val="00C0E8">
                  <a:alpha val="18823"/>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8"/>
          <p:cNvSpPr/>
          <p:nvPr/>
        </p:nvSpPr>
        <p:spPr>
          <a:xfrm>
            <a:off x="426300" y="4227825"/>
            <a:ext cx="5628600" cy="490800"/>
          </a:xfrm>
          <a:prstGeom prst="homePlate">
            <a:avLst>
              <a:gd name="adj" fmla="val 50000"/>
            </a:avLst>
          </a:prstGeom>
          <a:gradFill>
            <a:gsLst>
              <a:gs pos="0">
                <a:srgbClr val="FFFFFF">
                  <a:alpha val="0"/>
                </a:srgbClr>
              </a:gs>
              <a:gs pos="100000">
                <a:srgbClr val="00C0E8">
                  <a:alpha val="18823"/>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8"/>
          <p:cNvSpPr/>
          <p:nvPr/>
        </p:nvSpPr>
        <p:spPr>
          <a:xfrm>
            <a:off x="1031700" y="1350325"/>
            <a:ext cx="4962117" cy="3122946"/>
          </a:xfrm>
          <a:custGeom>
            <a:avLst/>
            <a:gdLst/>
            <a:ahLst/>
            <a:cxnLst/>
            <a:rect l="l" t="t" r="r" b="b"/>
            <a:pathLst>
              <a:path w="299148" h="140515" extrusionOk="0">
                <a:moveTo>
                  <a:pt x="0" y="140515"/>
                </a:moveTo>
                <a:cubicBezTo>
                  <a:pt x="10535" y="138234"/>
                  <a:pt x="43147" y="131389"/>
                  <a:pt x="63211" y="126826"/>
                </a:cubicBezTo>
                <a:cubicBezTo>
                  <a:pt x="83275" y="122263"/>
                  <a:pt x="102669" y="118103"/>
                  <a:pt x="120384" y="113137"/>
                </a:cubicBezTo>
                <a:cubicBezTo>
                  <a:pt x="138100" y="108171"/>
                  <a:pt x="153869" y="103407"/>
                  <a:pt x="169504" y="97032"/>
                </a:cubicBezTo>
                <a:cubicBezTo>
                  <a:pt x="185139" y="90657"/>
                  <a:pt x="197822" y="84014"/>
                  <a:pt x="214195" y="74888"/>
                </a:cubicBezTo>
                <a:cubicBezTo>
                  <a:pt x="230568" y="65762"/>
                  <a:pt x="253585" y="54756"/>
                  <a:pt x="267744" y="42275"/>
                </a:cubicBezTo>
                <a:cubicBezTo>
                  <a:pt x="281903" y="29794"/>
                  <a:pt x="293914" y="7046"/>
                  <a:pt x="299148" y="0"/>
                </a:cubicBezTo>
              </a:path>
            </a:pathLst>
          </a:custGeom>
          <a:noFill/>
          <a:ln w="38100" cap="flat" cmpd="sng">
            <a:solidFill>
              <a:srgbClr val="00C0E8"/>
            </a:solidFill>
            <a:prstDash val="solid"/>
            <a:round/>
            <a:headEnd type="none" w="sm" len="sm"/>
            <a:tailEnd type="triangle" w="sm" len="sm"/>
          </a:ln>
        </p:spPr>
      </p:sp>
      <p:sp>
        <p:nvSpPr>
          <p:cNvPr id="668" name="Google Shape;668;p68"/>
          <p:cNvSpPr/>
          <p:nvPr/>
        </p:nvSpPr>
        <p:spPr>
          <a:xfrm>
            <a:off x="992974" y="4179975"/>
            <a:ext cx="465300" cy="465300"/>
          </a:xfrm>
          <a:prstGeom prst="ellipse">
            <a:avLst/>
          </a:prstGeom>
          <a:solidFill>
            <a:srgbClr val="00C0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8"/>
          <p:cNvSpPr/>
          <p:nvPr/>
        </p:nvSpPr>
        <p:spPr>
          <a:xfrm>
            <a:off x="1779903" y="3959880"/>
            <a:ext cx="466200" cy="466200"/>
          </a:xfrm>
          <a:prstGeom prst="ellipse">
            <a:avLst/>
          </a:prstGeom>
          <a:solidFill>
            <a:srgbClr val="00C0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8"/>
          <p:cNvSpPr/>
          <p:nvPr/>
        </p:nvSpPr>
        <p:spPr>
          <a:xfrm>
            <a:off x="2698385" y="3649592"/>
            <a:ext cx="466200" cy="466200"/>
          </a:xfrm>
          <a:prstGeom prst="ellipse">
            <a:avLst/>
          </a:prstGeom>
          <a:solidFill>
            <a:srgbClr val="00C0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8"/>
          <p:cNvSpPr/>
          <p:nvPr/>
        </p:nvSpPr>
        <p:spPr>
          <a:xfrm>
            <a:off x="3545151" y="3273354"/>
            <a:ext cx="466200" cy="466200"/>
          </a:xfrm>
          <a:prstGeom prst="ellipse">
            <a:avLst/>
          </a:prstGeom>
          <a:solidFill>
            <a:srgbClr val="00C0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8"/>
          <p:cNvSpPr/>
          <p:nvPr/>
        </p:nvSpPr>
        <p:spPr>
          <a:xfrm>
            <a:off x="5058984" y="2237187"/>
            <a:ext cx="466200" cy="466200"/>
          </a:xfrm>
          <a:prstGeom prst="ellipse">
            <a:avLst/>
          </a:prstGeom>
          <a:solidFill>
            <a:srgbClr val="00C0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8"/>
          <p:cNvSpPr txBox="1"/>
          <p:nvPr/>
        </p:nvSpPr>
        <p:spPr>
          <a:xfrm>
            <a:off x="2687400" y="4296225"/>
            <a:ext cx="1941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latin typeface="Montserrat"/>
                <a:ea typeface="Montserrat"/>
                <a:cs typeface="Montserrat"/>
                <a:sym typeface="Montserrat"/>
              </a:rPr>
              <a:t>Expanded Capabilities</a:t>
            </a:r>
            <a:endParaRPr sz="1100" b="1">
              <a:latin typeface="Montserrat"/>
              <a:ea typeface="Montserrat"/>
              <a:cs typeface="Montserrat"/>
              <a:sym typeface="Montserrat"/>
            </a:endParaRPr>
          </a:p>
        </p:txBody>
      </p:sp>
      <p:sp>
        <p:nvSpPr>
          <p:cNvPr id="674" name="Google Shape;674;p68"/>
          <p:cNvSpPr txBox="1"/>
          <p:nvPr/>
        </p:nvSpPr>
        <p:spPr>
          <a:xfrm rot="-5400000">
            <a:off x="-645825" y="2284750"/>
            <a:ext cx="2509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latin typeface="Montserrat"/>
                <a:ea typeface="Montserrat"/>
                <a:cs typeface="Montserrat"/>
                <a:sym typeface="Montserrat"/>
              </a:rPr>
              <a:t>Increased Posture and Velocity</a:t>
            </a:r>
            <a:endParaRPr sz="1100" b="1">
              <a:latin typeface="Montserrat"/>
              <a:ea typeface="Montserrat"/>
              <a:cs typeface="Montserrat"/>
              <a:sym typeface="Montserrat"/>
            </a:endParaRPr>
          </a:p>
        </p:txBody>
      </p:sp>
      <p:sp>
        <p:nvSpPr>
          <p:cNvPr id="675" name="Google Shape;675;p68"/>
          <p:cNvSpPr txBox="1"/>
          <p:nvPr/>
        </p:nvSpPr>
        <p:spPr>
          <a:xfrm>
            <a:off x="672425" y="3673313"/>
            <a:ext cx="1106400" cy="55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1000"/>
              </a:spcAft>
              <a:buNone/>
            </a:pPr>
            <a:r>
              <a:rPr lang="en" sz="900" b="1">
                <a:solidFill>
                  <a:srgbClr val="595959"/>
                </a:solidFill>
                <a:latin typeface="Montserrat"/>
                <a:ea typeface="Montserrat"/>
                <a:cs typeface="Montserrat"/>
                <a:sym typeface="Montserrat"/>
              </a:rPr>
              <a:t>Manual security reviews</a:t>
            </a:r>
            <a:endParaRPr sz="900">
              <a:solidFill>
                <a:srgbClr val="595959"/>
              </a:solidFill>
              <a:latin typeface="Montserrat"/>
              <a:ea typeface="Montserrat"/>
              <a:cs typeface="Montserrat"/>
              <a:sym typeface="Montserrat"/>
            </a:endParaRPr>
          </a:p>
        </p:txBody>
      </p:sp>
      <p:sp>
        <p:nvSpPr>
          <p:cNvPr id="676" name="Google Shape;676;p68"/>
          <p:cNvSpPr txBox="1"/>
          <p:nvPr/>
        </p:nvSpPr>
        <p:spPr>
          <a:xfrm>
            <a:off x="1457163" y="3580094"/>
            <a:ext cx="1106400" cy="434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1000"/>
              </a:spcAft>
              <a:buNone/>
            </a:pPr>
            <a:r>
              <a:rPr lang="en" sz="900" b="1">
                <a:solidFill>
                  <a:srgbClr val="595959"/>
                </a:solidFill>
                <a:latin typeface="Montserrat"/>
                <a:ea typeface="Montserrat"/>
                <a:cs typeface="Montserrat"/>
                <a:sym typeface="Montserrat"/>
              </a:rPr>
              <a:t>Visibility into code posture</a:t>
            </a:r>
            <a:endParaRPr sz="900" b="1">
              <a:solidFill>
                <a:srgbClr val="595959"/>
              </a:solidFill>
              <a:latin typeface="Montserrat"/>
              <a:ea typeface="Montserrat"/>
              <a:cs typeface="Montserrat"/>
              <a:sym typeface="Montserrat"/>
            </a:endParaRPr>
          </a:p>
        </p:txBody>
      </p:sp>
      <p:sp>
        <p:nvSpPr>
          <p:cNvPr id="677" name="Google Shape;677;p68"/>
          <p:cNvSpPr txBox="1"/>
          <p:nvPr/>
        </p:nvSpPr>
        <p:spPr>
          <a:xfrm>
            <a:off x="6285525" y="1123932"/>
            <a:ext cx="26169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b="1">
                <a:solidFill>
                  <a:srgbClr val="00C0E8"/>
                </a:solidFill>
                <a:latin typeface="Montserrat"/>
                <a:ea typeface="Montserrat"/>
                <a:cs typeface="Montserrat"/>
                <a:sym typeface="Montserrat"/>
              </a:rPr>
              <a:t>Capabilities Provided by the Platform</a:t>
            </a:r>
            <a:endParaRPr>
              <a:solidFill>
                <a:srgbClr val="00C0E8"/>
              </a:solidFill>
              <a:latin typeface="Montserrat"/>
              <a:ea typeface="Montserrat"/>
              <a:cs typeface="Montserrat"/>
              <a:sym typeface="Montserrat"/>
            </a:endParaRPr>
          </a:p>
        </p:txBody>
      </p:sp>
      <p:sp>
        <p:nvSpPr>
          <p:cNvPr id="678" name="Google Shape;678;p68"/>
          <p:cNvSpPr txBox="1"/>
          <p:nvPr/>
        </p:nvSpPr>
        <p:spPr>
          <a:xfrm>
            <a:off x="6386950" y="1595562"/>
            <a:ext cx="2439000" cy="3000900"/>
          </a:xfrm>
          <a:prstGeom prst="rect">
            <a:avLst/>
          </a:prstGeom>
          <a:noFill/>
          <a:ln>
            <a:noFill/>
          </a:ln>
        </p:spPr>
        <p:txBody>
          <a:bodyPr spcFirstLastPara="1" wrap="square" lIns="91425" tIns="91425" rIns="91425" bIns="91425" anchor="t" anchorCtr="0">
            <a:noAutofit/>
          </a:bodyPr>
          <a:lstStyle/>
          <a:p>
            <a:pPr marL="114300" lvl="0" indent="-190500" algn="l" rtl="0">
              <a:spcBef>
                <a:spcPts val="0"/>
              </a:spcBef>
              <a:spcAft>
                <a:spcPts val="0"/>
              </a:spcAft>
              <a:buClr>
                <a:srgbClr val="000000"/>
              </a:buClr>
              <a:buSzPts val="1200"/>
              <a:buFont typeface="Montserrat"/>
              <a:buChar char="●"/>
            </a:pPr>
            <a:r>
              <a:rPr lang="en" sz="1200">
                <a:solidFill>
                  <a:srgbClr val="000000"/>
                </a:solidFill>
                <a:latin typeface="Montserrat"/>
                <a:ea typeface="Montserrat"/>
                <a:cs typeface="Montserrat"/>
                <a:sym typeface="Montserrat"/>
              </a:rPr>
              <a:t>Simplified custom policy creation and management</a:t>
            </a:r>
            <a:endParaRPr sz="1200">
              <a:solidFill>
                <a:srgbClr val="000000"/>
              </a:solidFill>
              <a:latin typeface="Montserrat"/>
              <a:ea typeface="Montserrat"/>
              <a:cs typeface="Montserrat"/>
              <a:sym typeface="Montserrat"/>
            </a:endParaRPr>
          </a:p>
          <a:p>
            <a:pPr marL="114300" lvl="0" indent="-190500" algn="l" rtl="0">
              <a:spcBef>
                <a:spcPts val="1000"/>
              </a:spcBef>
              <a:spcAft>
                <a:spcPts val="0"/>
              </a:spcAft>
              <a:buClr>
                <a:srgbClr val="000000"/>
              </a:buClr>
              <a:buSzPts val="1200"/>
              <a:buFont typeface="Montserrat"/>
              <a:buChar char="●"/>
            </a:pPr>
            <a:r>
              <a:rPr lang="en" sz="1200">
                <a:solidFill>
                  <a:srgbClr val="000000"/>
                </a:solidFill>
                <a:latin typeface="Montserrat"/>
                <a:ea typeface="Montserrat"/>
                <a:cs typeface="Montserrat"/>
                <a:sym typeface="Montserrat"/>
              </a:rPr>
              <a:t>Automated pull request comments for immediate actionable feedback</a:t>
            </a:r>
            <a:endParaRPr sz="1200">
              <a:solidFill>
                <a:srgbClr val="000000"/>
              </a:solidFill>
              <a:latin typeface="Montserrat"/>
              <a:ea typeface="Montserrat"/>
              <a:cs typeface="Montserrat"/>
              <a:sym typeface="Montserrat"/>
            </a:endParaRPr>
          </a:p>
          <a:p>
            <a:pPr marL="114300" lvl="0" indent="-190500" algn="l" rtl="0">
              <a:spcBef>
                <a:spcPts val="1000"/>
              </a:spcBef>
              <a:spcAft>
                <a:spcPts val="0"/>
              </a:spcAft>
              <a:buClr>
                <a:srgbClr val="000000"/>
              </a:buClr>
              <a:buSzPts val="1200"/>
              <a:buFont typeface="Montserrat"/>
              <a:buChar char="●"/>
            </a:pPr>
            <a:r>
              <a:rPr lang="en" sz="1200">
                <a:solidFill>
                  <a:srgbClr val="000000"/>
                </a:solidFill>
                <a:latin typeface="Montserrat"/>
                <a:ea typeface="Montserrat"/>
                <a:cs typeface="Montserrat"/>
                <a:sym typeface="Montserrat"/>
              </a:rPr>
              <a:t>Fixes and Smart Fixes provided as code</a:t>
            </a:r>
            <a:endParaRPr sz="1200">
              <a:solidFill>
                <a:srgbClr val="000000"/>
              </a:solidFill>
              <a:latin typeface="Montserrat"/>
              <a:ea typeface="Montserrat"/>
              <a:cs typeface="Montserrat"/>
              <a:sym typeface="Montserrat"/>
            </a:endParaRPr>
          </a:p>
          <a:p>
            <a:pPr marL="114300" lvl="0" indent="-190500" algn="l" rtl="0">
              <a:spcBef>
                <a:spcPts val="1000"/>
              </a:spcBef>
              <a:spcAft>
                <a:spcPts val="0"/>
              </a:spcAft>
              <a:buClr>
                <a:srgbClr val="000000"/>
              </a:buClr>
              <a:buSzPts val="1200"/>
              <a:buFont typeface="Montserrat"/>
              <a:buChar char="●"/>
            </a:pPr>
            <a:r>
              <a:rPr lang="en" sz="1200">
                <a:solidFill>
                  <a:srgbClr val="000000"/>
                </a:solidFill>
                <a:latin typeface="Montserrat"/>
                <a:ea typeface="Montserrat"/>
                <a:cs typeface="Montserrat"/>
                <a:sym typeface="Montserrat"/>
              </a:rPr>
              <a:t>Software Supply Chain visualization for code inventory and posture</a:t>
            </a:r>
            <a:endParaRPr sz="1200">
              <a:solidFill>
                <a:srgbClr val="000000"/>
              </a:solidFill>
              <a:latin typeface="Montserrat"/>
              <a:ea typeface="Montserrat"/>
              <a:cs typeface="Montserrat"/>
              <a:sym typeface="Montserrat"/>
            </a:endParaRPr>
          </a:p>
          <a:p>
            <a:pPr marL="114300" lvl="0" indent="-190500" algn="l" rtl="0">
              <a:spcBef>
                <a:spcPts val="1000"/>
              </a:spcBef>
              <a:spcAft>
                <a:spcPts val="1000"/>
              </a:spcAft>
              <a:buClr>
                <a:srgbClr val="000000"/>
              </a:buClr>
              <a:buSzPts val="1200"/>
              <a:buFont typeface="Montserrat"/>
              <a:buChar char="●"/>
            </a:pPr>
            <a:r>
              <a:rPr lang="en" sz="1200">
                <a:solidFill>
                  <a:srgbClr val="000000"/>
                </a:solidFill>
                <a:latin typeface="Montserrat"/>
                <a:ea typeface="Montserrat"/>
                <a:cs typeface="Montserrat"/>
                <a:sym typeface="Montserrat"/>
              </a:rPr>
              <a:t>Centralized view of all scans across integrations with drift detection</a:t>
            </a:r>
            <a:endParaRPr sz="1200">
              <a:solidFill>
                <a:srgbClr val="000000"/>
              </a:solidFill>
              <a:latin typeface="Montserrat"/>
              <a:ea typeface="Montserrat"/>
              <a:cs typeface="Montserrat"/>
              <a:sym typeface="Montserrat"/>
            </a:endParaRPr>
          </a:p>
        </p:txBody>
      </p:sp>
      <p:sp>
        <p:nvSpPr>
          <p:cNvPr id="679" name="Google Shape;679;p68"/>
          <p:cNvSpPr txBox="1"/>
          <p:nvPr/>
        </p:nvSpPr>
        <p:spPr>
          <a:xfrm>
            <a:off x="2378278" y="3241759"/>
            <a:ext cx="1106400" cy="434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1000"/>
              </a:spcAft>
              <a:buNone/>
            </a:pPr>
            <a:r>
              <a:rPr lang="en" sz="900" b="1">
                <a:solidFill>
                  <a:srgbClr val="595959"/>
                </a:solidFill>
                <a:latin typeface="Montserrat"/>
                <a:ea typeface="Montserrat"/>
                <a:cs typeface="Montserrat"/>
                <a:sym typeface="Montserrat"/>
              </a:rPr>
              <a:t>Automated CI/CD guardrail</a:t>
            </a:r>
            <a:endParaRPr sz="900" b="1">
              <a:solidFill>
                <a:srgbClr val="595959"/>
              </a:solidFill>
              <a:latin typeface="Montserrat"/>
              <a:ea typeface="Montserrat"/>
              <a:cs typeface="Montserrat"/>
              <a:sym typeface="Montserrat"/>
            </a:endParaRPr>
          </a:p>
        </p:txBody>
      </p:sp>
      <p:sp>
        <p:nvSpPr>
          <p:cNvPr id="680" name="Google Shape;680;p68"/>
          <p:cNvSpPr txBox="1"/>
          <p:nvPr/>
        </p:nvSpPr>
        <p:spPr>
          <a:xfrm>
            <a:off x="3144609" y="2783251"/>
            <a:ext cx="1106400" cy="55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1000"/>
              </a:spcAft>
              <a:buNone/>
            </a:pPr>
            <a:r>
              <a:rPr lang="en" sz="900" b="1">
                <a:solidFill>
                  <a:srgbClr val="595959"/>
                </a:solidFill>
                <a:latin typeface="Montserrat"/>
                <a:ea typeface="Montserrat"/>
                <a:cs typeface="Montserrat"/>
                <a:sym typeface="Montserrat"/>
              </a:rPr>
              <a:t>Custom policy creation and suppressions</a:t>
            </a:r>
            <a:endParaRPr sz="900" b="1">
              <a:solidFill>
                <a:srgbClr val="595959"/>
              </a:solidFill>
              <a:latin typeface="Montserrat"/>
              <a:ea typeface="Montserrat"/>
              <a:cs typeface="Montserrat"/>
              <a:sym typeface="Montserrat"/>
            </a:endParaRPr>
          </a:p>
        </p:txBody>
      </p:sp>
      <p:sp>
        <p:nvSpPr>
          <p:cNvPr id="681" name="Google Shape;681;p68"/>
          <p:cNvSpPr txBox="1"/>
          <p:nvPr/>
        </p:nvSpPr>
        <p:spPr>
          <a:xfrm>
            <a:off x="4247706" y="1893766"/>
            <a:ext cx="1221900" cy="434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1000"/>
              </a:spcAft>
              <a:buNone/>
            </a:pPr>
            <a:r>
              <a:rPr lang="en" sz="900" b="1">
                <a:solidFill>
                  <a:srgbClr val="595959"/>
                </a:solidFill>
                <a:latin typeface="Montserrat"/>
                <a:ea typeface="Montserrat"/>
                <a:cs typeface="Montserrat"/>
                <a:sym typeface="Montserrat"/>
              </a:rPr>
              <a:t>PR ready fixes and Smart Fixes</a:t>
            </a:r>
            <a:endParaRPr sz="900" b="1">
              <a:solidFill>
                <a:srgbClr val="595959"/>
              </a:solidFill>
              <a:latin typeface="Montserrat"/>
              <a:ea typeface="Montserrat"/>
              <a:cs typeface="Montserrat"/>
              <a:sym typeface="Montserrat"/>
            </a:endParaRPr>
          </a:p>
        </p:txBody>
      </p:sp>
      <p:sp>
        <p:nvSpPr>
          <p:cNvPr id="682" name="Google Shape;682;p68"/>
          <p:cNvSpPr txBox="1"/>
          <p:nvPr/>
        </p:nvSpPr>
        <p:spPr>
          <a:xfrm>
            <a:off x="4443892" y="1210017"/>
            <a:ext cx="1443600" cy="55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1000"/>
              </a:spcAft>
              <a:buNone/>
            </a:pPr>
            <a:r>
              <a:rPr lang="en" sz="900" b="1">
                <a:solidFill>
                  <a:srgbClr val="595959"/>
                </a:solidFill>
                <a:latin typeface="Montserrat"/>
                <a:ea typeface="Montserrat"/>
                <a:cs typeface="Montserrat"/>
                <a:sym typeface="Montserrat"/>
              </a:rPr>
              <a:t>Centralized supply chain view and drift detection</a:t>
            </a:r>
            <a:endParaRPr sz="900" b="1">
              <a:solidFill>
                <a:srgbClr val="595959"/>
              </a:solidFill>
              <a:latin typeface="Montserrat"/>
              <a:ea typeface="Montserrat"/>
              <a:cs typeface="Montserrat"/>
              <a:sym typeface="Montserrat"/>
            </a:endParaRPr>
          </a:p>
        </p:txBody>
      </p:sp>
      <p:sp>
        <p:nvSpPr>
          <p:cNvPr id="683" name="Google Shape;683;p68"/>
          <p:cNvSpPr/>
          <p:nvPr/>
        </p:nvSpPr>
        <p:spPr>
          <a:xfrm>
            <a:off x="4353702" y="2793717"/>
            <a:ext cx="466200" cy="466200"/>
          </a:xfrm>
          <a:prstGeom prst="ellipse">
            <a:avLst/>
          </a:prstGeom>
          <a:solidFill>
            <a:srgbClr val="00C0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8"/>
          <p:cNvSpPr txBox="1"/>
          <p:nvPr/>
        </p:nvSpPr>
        <p:spPr>
          <a:xfrm>
            <a:off x="3714306" y="2427166"/>
            <a:ext cx="1221900" cy="434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1000"/>
              </a:spcAft>
              <a:buNone/>
            </a:pPr>
            <a:r>
              <a:rPr lang="en" sz="900" b="1">
                <a:solidFill>
                  <a:srgbClr val="595959"/>
                </a:solidFill>
                <a:latin typeface="Montserrat"/>
                <a:ea typeface="Montserrat"/>
                <a:cs typeface="Montserrat"/>
                <a:sym typeface="Montserrat"/>
              </a:rPr>
              <a:t>VCS PR Comments</a:t>
            </a:r>
            <a:endParaRPr sz="900" b="1">
              <a:solidFill>
                <a:srgbClr val="595959"/>
              </a:solidFill>
              <a:latin typeface="Montserrat"/>
              <a:ea typeface="Montserrat"/>
              <a:cs typeface="Montserrat"/>
              <a:sym typeface="Montserrat"/>
            </a:endParaRPr>
          </a:p>
        </p:txBody>
      </p:sp>
      <p:sp>
        <p:nvSpPr>
          <p:cNvPr id="685" name="Google Shape;685;p68"/>
          <p:cNvSpPr/>
          <p:nvPr/>
        </p:nvSpPr>
        <p:spPr>
          <a:xfrm>
            <a:off x="5525181" y="1617051"/>
            <a:ext cx="466200" cy="466200"/>
          </a:xfrm>
          <a:prstGeom prst="ellipse">
            <a:avLst/>
          </a:prstGeom>
          <a:solidFill>
            <a:srgbClr val="00C0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86" name="Google Shape;686;p68"/>
          <p:cNvCxnSpPr/>
          <p:nvPr/>
        </p:nvCxnSpPr>
        <p:spPr>
          <a:xfrm rot="10800000">
            <a:off x="1530963" y="1320450"/>
            <a:ext cx="0" cy="2350200"/>
          </a:xfrm>
          <a:prstGeom prst="straightConnector1">
            <a:avLst/>
          </a:prstGeom>
          <a:noFill/>
          <a:ln w="9525" cap="flat" cmpd="sng">
            <a:solidFill>
              <a:srgbClr val="595959"/>
            </a:solidFill>
            <a:prstDash val="dot"/>
            <a:round/>
            <a:headEnd type="none" w="med" len="med"/>
            <a:tailEnd type="none" w="med" len="med"/>
          </a:ln>
        </p:spPr>
      </p:cxnSp>
      <p:cxnSp>
        <p:nvCxnSpPr>
          <p:cNvPr id="687" name="Google Shape;687;p68"/>
          <p:cNvCxnSpPr/>
          <p:nvPr/>
        </p:nvCxnSpPr>
        <p:spPr>
          <a:xfrm rot="10800000">
            <a:off x="3740775" y="1320450"/>
            <a:ext cx="0" cy="1484700"/>
          </a:xfrm>
          <a:prstGeom prst="straightConnector1">
            <a:avLst/>
          </a:prstGeom>
          <a:noFill/>
          <a:ln w="9525" cap="flat" cmpd="sng">
            <a:solidFill>
              <a:srgbClr val="595959"/>
            </a:solidFill>
            <a:prstDash val="dot"/>
            <a:round/>
            <a:headEnd type="none" w="med" len="med"/>
            <a:tailEnd type="none" w="med" len="med"/>
          </a:ln>
        </p:spPr>
      </p:cxnSp>
      <p:pic>
        <p:nvPicPr>
          <p:cNvPr id="688" name="Google Shape;688;p68"/>
          <p:cNvPicPr preferRelativeResize="0"/>
          <p:nvPr/>
        </p:nvPicPr>
        <p:blipFill>
          <a:blip r:embed="rId3">
            <a:alphaModFix/>
          </a:blip>
          <a:stretch>
            <a:fillRect/>
          </a:stretch>
        </p:blipFill>
        <p:spPr>
          <a:xfrm>
            <a:off x="2132051" y="920325"/>
            <a:ext cx="1106401" cy="222402"/>
          </a:xfrm>
          <a:prstGeom prst="rect">
            <a:avLst/>
          </a:prstGeom>
          <a:noFill/>
          <a:ln>
            <a:noFill/>
          </a:ln>
        </p:spPr>
      </p:pic>
      <p:pic>
        <p:nvPicPr>
          <p:cNvPr id="689" name="Google Shape;689;p68"/>
          <p:cNvPicPr preferRelativeResize="0"/>
          <p:nvPr/>
        </p:nvPicPr>
        <p:blipFill>
          <a:blip r:embed="rId4">
            <a:alphaModFix/>
          </a:blip>
          <a:stretch>
            <a:fillRect/>
          </a:stretch>
        </p:blipFill>
        <p:spPr>
          <a:xfrm>
            <a:off x="4132750" y="874325"/>
            <a:ext cx="1926256" cy="276900"/>
          </a:xfrm>
          <a:prstGeom prst="rect">
            <a:avLst/>
          </a:prstGeom>
          <a:noFill/>
          <a:ln>
            <a:noFill/>
          </a:ln>
        </p:spPr>
      </p:pic>
      <p:pic>
        <p:nvPicPr>
          <p:cNvPr id="690" name="Google Shape;690;p68"/>
          <p:cNvPicPr preferRelativeResize="0"/>
          <p:nvPr/>
        </p:nvPicPr>
        <p:blipFill>
          <a:blip r:embed="rId5">
            <a:alphaModFix/>
          </a:blip>
          <a:stretch>
            <a:fillRect/>
          </a:stretch>
        </p:blipFill>
        <p:spPr>
          <a:xfrm>
            <a:off x="2081713" y="1243950"/>
            <a:ext cx="112250" cy="112250"/>
          </a:xfrm>
          <a:prstGeom prst="rect">
            <a:avLst/>
          </a:prstGeom>
          <a:noFill/>
          <a:ln>
            <a:noFill/>
          </a:ln>
        </p:spPr>
      </p:pic>
      <p:sp>
        <p:nvSpPr>
          <p:cNvPr id="691" name="Google Shape;691;p68"/>
          <p:cNvSpPr txBox="1"/>
          <p:nvPr/>
        </p:nvSpPr>
        <p:spPr>
          <a:xfrm>
            <a:off x="2183063" y="1130725"/>
            <a:ext cx="466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Montserrat"/>
                <a:ea typeface="Montserrat"/>
                <a:cs typeface="Montserrat"/>
                <a:sym typeface="Montserrat"/>
              </a:rPr>
              <a:t>4.2k</a:t>
            </a:r>
            <a:endParaRPr sz="1000">
              <a:latin typeface="Montserrat"/>
              <a:ea typeface="Montserrat"/>
              <a:cs typeface="Montserrat"/>
              <a:sym typeface="Montserrat"/>
            </a:endParaRPr>
          </a:p>
        </p:txBody>
      </p:sp>
      <p:pic>
        <p:nvPicPr>
          <p:cNvPr id="692" name="Google Shape;692;p68"/>
          <p:cNvPicPr preferRelativeResize="0"/>
          <p:nvPr/>
        </p:nvPicPr>
        <p:blipFill>
          <a:blip r:embed="rId6">
            <a:alphaModFix/>
          </a:blip>
          <a:stretch>
            <a:fillRect/>
          </a:stretch>
        </p:blipFill>
        <p:spPr>
          <a:xfrm>
            <a:off x="2708438" y="1215988"/>
            <a:ext cx="168175" cy="168175"/>
          </a:xfrm>
          <a:prstGeom prst="rect">
            <a:avLst/>
          </a:prstGeom>
          <a:noFill/>
          <a:ln>
            <a:noFill/>
          </a:ln>
        </p:spPr>
      </p:pic>
      <p:sp>
        <p:nvSpPr>
          <p:cNvPr id="693" name="Google Shape;693;p68"/>
          <p:cNvSpPr txBox="1"/>
          <p:nvPr/>
        </p:nvSpPr>
        <p:spPr>
          <a:xfrm>
            <a:off x="2868876" y="1130725"/>
            <a:ext cx="582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Montserrat"/>
                <a:ea typeface="Montserrat"/>
                <a:cs typeface="Montserrat"/>
                <a:sym typeface="Montserrat"/>
              </a:rPr>
              <a:t>7.7M</a:t>
            </a:r>
            <a:endParaRPr sz="1000">
              <a:latin typeface="Montserrat"/>
              <a:ea typeface="Montserrat"/>
              <a:cs typeface="Montserrat"/>
              <a:sym typeface="Montserrat"/>
            </a:endParaRPr>
          </a:p>
        </p:txBody>
      </p:sp>
      <p:pic>
        <p:nvPicPr>
          <p:cNvPr id="694" name="Google Shape;694;p68"/>
          <p:cNvPicPr preferRelativeResize="0"/>
          <p:nvPr/>
        </p:nvPicPr>
        <p:blipFill rotWithShape="1">
          <a:blip r:embed="rId7">
            <a:alphaModFix/>
          </a:blip>
          <a:srcRect/>
          <a:stretch/>
        </p:blipFill>
        <p:spPr>
          <a:xfrm>
            <a:off x="1844250" y="4014948"/>
            <a:ext cx="337500" cy="356054"/>
          </a:xfrm>
          <a:prstGeom prst="rect">
            <a:avLst/>
          </a:prstGeom>
          <a:noFill/>
          <a:ln>
            <a:noFill/>
          </a:ln>
        </p:spPr>
      </p:pic>
      <p:pic>
        <p:nvPicPr>
          <p:cNvPr id="695" name="Google Shape;695;p68"/>
          <p:cNvPicPr preferRelativeResize="0"/>
          <p:nvPr/>
        </p:nvPicPr>
        <p:blipFill rotWithShape="1">
          <a:blip r:embed="rId8">
            <a:alphaModFix/>
          </a:blip>
          <a:srcRect/>
          <a:stretch/>
        </p:blipFill>
        <p:spPr>
          <a:xfrm>
            <a:off x="2786301" y="3764113"/>
            <a:ext cx="290350" cy="237160"/>
          </a:xfrm>
          <a:prstGeom prst="rect">
            <a:avLst/>
          </a:prstGeom>
          <a:noFill/>
          <a:ln>
            <a:noFill/>
          </a:ln>
        </p:spPr>
      </p:pic>
      <p:pic>
        <p:nvPicPr>
          <p:cNvPr id="696" name="Google Shape;696;p68"/>
          <p:cNvPicPr preferRelativeResize="0"/>
          <p:nvPr/>
        </p:nvPicPr>
        <p:blipFill>
          <a:blip r:embed="rId9">
            <a:alphaModFix/>
          </a:blip>
          <a:stretch>
            <a:fillRect/>
          </a:stretch>
        </p:blipFill>
        <p:spPr>
          <a:xfrm>
            <a:off x="4418050" y="2889688"/>
            <a:ext cx="337501" cy="282039"/>
          </a:xfrm>
          <a:prstGeom prst="rect">
            <a:avLst/>
          </a:prstGeom>
          <a:noFill/>
          <a:ln>
            <a:noFill/>
          </a:ln>
        </p:spPr>
      </p:pic>
      <p:pic>
        <p:nvPicPr>
          <p:cNvPr id="697" name="Google Shape;697;p68"/>
          <p:cNvPicPr preferRelativeResize="0"/>
          <p:nvPr/>
        </p:nvPicPr>
        <p:blipFill rotWithShape="1">
          <a:blip r:embed="rId10">
            <a:alphaModFix/>
          </a:blip>
          <a:srcRect/>
          <a:stretch/>
        </p:blipFill>
        <p:spPr>
          <a:xfrm>
            <a:off x="1048064" y="4301423"/>
            <a:ext cx="322846" cy="222400"/>
          </a:xfrm>
          <a:prstGeom prst="rect">
            <a:avLst/>
          </a:prstGeom>
          <a:noFill/>
          <a:ln>
            <a:noFill/>
          </a:ln>
        </p:spPr>
      </p:pic>
      <p:pic>
        <p:nvPicPr>
          <p:cNvPr id="698" name="Google Shape;698;p68"/>
          <p:cNvPicPr preferRelativeResize="0"/>
          <p:nvPr/>
        </p:nvPicPr>
        <p:blipFill rotWithShape="1">
          <a:blip r:embed="rId11">
            <a:alphaModFix/>
          </a:blip>
          <a:srcRect/>
          <a:stretch/>
        </p:blipFill>
        <p:spPr>
          <a:xfrm>
            <a:off x="3633074" y="3380739"/>
            <a:ext cx="290343" cy="271500"/>
          </a:xfrm>
          <a:prstGeom prst="rect">
            <a:avLst/>
          </a:prstGeom>
          <a:noFill/>
          <a:ln>
            <a:noFill/>
          </a:ln>
        </p:spPr>
      </p:pic>
      <p:pic>
        <p:nvPicPr>
          <p:cNvPr id="699" name="Google Shape;699;p68"/>
          <p:cNvPicPr preferRelativeResize="0"/>
          <p:nvPr/>
        </p:nvPicPr>
        <p:blipFill rotWithShape="1">
          <a:blip r:embed="rId12">
            <a:alphaModFix/>
          </a:blip>
          <a:srcRect/>
          <a:stretch/>
        </p:blipFill>
        <p:spPr>
          <a:xfrm>
            <a:off x="5162275" y="2331825"/>
            <a:ext cx="259600" cy="276900"/>
          </a:xfrm>
          <a:prstGeom prst="rect">
            <a:avLst/>
          </a:prstGeom>
          <a:noFill/>
          <a:ln>
            <a:noFill/>
          </a:ln>
        </p:spPr>
      </p:pic>
      <p:pic>
        <p:nvPicPr>
          <p:cNvPr id="700" name="Google Shape;700;p68"/>
          <p:cNvPicPr preferRelativeResize="0"/>
          <p:nvPr/>
        </p:nvPicPr>
        <p:blipFill rotWithShape="1">
          <a:blip r:embed="rId13">
            <a:alphaModFix/>
          </a:blip>
          <a:srcRect/>
          <a:stretch/>
        </p:blipFill>
        <p:spPr>
          <a:xfrm>
            <a:off x="5613095" y="1725555"/>
            <a:ext cx="290350" cy="228673"/>
          </a:xfrm>
          <a:prstGeom prst="rect">
            <a:avLst/>
          </a:prstGeom>
          <a:noFill/>
          <a:ln>
            <a:noFill/>
          </a:ln>
        </p:spPr>
      </p:pic>
      <p:sp>
        <p:nvSpPr>
          <p:cNvPr id="701" name="Google Shape;701;p68"/>
          <p:cNvSpPr txBox="1"/>
          <p:nvPr/>
        </p:nvSpPr>
        <p:spPr>
          <a:xfrm>
            <a:off x="0" y="378900"/>
            <a:ext cx="9144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800" b="1">
                <a:solidFill>
                  <a:srgbClr val="000000"/>
                </a:solidFill>
                <a:latin typeface="Montserrat"/>
                <a:ea typeface="Montserrat"/>
                <a:cs typeface="Montserrat"/>
                <a:sym typeface="Montserrat"/>
              </a:rPr>
              <a:t>Built on Leading Open Source Technology</a:t>
            </a:r>
            <a:endParaRPr sz="1800" b="1">
              <a:solidFill>
                <a:srgbClr val="000000"/>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pic>
        <p:nvPicPr>
          <p:cNvPr id="706" name="Google Shape;706;p69"/>
          <p:cNvPicPr preferRelativeResize="0"/>
          <p:nvPr/>
        </p:nvPicPr>
        <p:blipFill rotWithShape="1">
          <a:blip r:embed="rId3">
            <a:alphaModFix/>
          </a:blip>
          <a:srcRect l="2780" t="3610" r="6639" b="9167"/>
          <a:stretch/>
        </p:blipFill>
        <p:spPr>
          <a:xfrm>
            <a:off x="5535900" y="862665"/>
            <a:ext cx="3236850" cy="2691175"/>
          </a:xfrm>
          <a:prstGeom prst="rect">
            <a:avLst/>
          </a:prstGeom>
          <a:noFill/>
          <a:ln>
            <a:noFill/>
          </a:ln>
        </p:spPr>
      </p:pic>
      <p:sp>
        <p:nvSpPr>
          <p:cNvPr id="707" name="Google Shape;707;p69"/>
          <p:cNvSpPr txBox="1"/>
          <p:nvPr/>
        </p:nvSpPr>
        <p:spPr>
          <a:xfrm>
            <a:off x="0" y="381000"/>
            <a:ext cx="9144000" cy="45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b="1">
                <a:solidFill>
                  <a:schemeClr val="dk1"/>
                </a:solidFill>
                <a:latin typeface="Montserrat"/>
                <a:ea typeface="Montserrat"/>
                <a:cs typeface="Montserrat"/>
                <a:sym typeface="Montserrat"/>
              </a:rPr>
              <a:t>Recognized Leader with Proven Results</a:t>
            </a:r>
            <a:endParaRPr sz="1800" b="1">
              <a:solidFill>
                <a:srgbClr val="000000"/>
              </a:solidFill>
              <a:latin typeface="Montserrat"/>
              <a:ea typeface="Montserrat"/>
              <a:cs typeface="Montserrat"/>
              <a:sym typeface="Montserrat"/>
            </a:endParaRPr>
          </a:p>
        </p:txBody>
      </p:sp>
      <p:sp>
        <p:nvSpPr>
          <p:cNvPr id="708" name="Google Shape;708;p69"/>
          <p:cNvSpPr txBox="1"/>
          <p:nvPr/>
        </p:nvSpPr>
        <p:spPr>
          <a:xfrm>
            <a:off x="-24225" y="122450"/>
            <a:ext cx="9173700" cy="2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7F7F7F"/>
                </a:solidFill>
                <a:latin typeface="Montserrat Medium"/>
                <a:ea typeface="Montserrat Medium"/>
                <a:cs typeface="Montserrat Medium"/>
                <a:sym typeface="Montserrat Medium"/>
              </a:rPr>
              <a:t>1</a:t>
            </a:r>
            <a:r>
              <a:rPr lang="en" sz="1200">
                <a:solidFill>
                  <a:srgbClr val="7F7F7F"/>
                </a:solidFill>
                <a:latin typeface="Montserrat"/>
                <a:ea typeface="Montserrat"/>
                <a:cs typeface="Montserrat"/>
                <a:sym typeface="Montserrat"/>
              </a:rPr>
              <a:t>    2</a:t>
            </a:r>
            <a:r>
              <a:rPr lang="en" sz="1200">
                <a:solidFill>
                  <a:srgbClr val="7F7F7F"/>
                </a:solidFill>
                <a:latin typeface="Montserrat Medium"/>
                <a:ea typeface="Montserrat Medium"/>
                <a:cs typeface="Montserrat Medium"/>
                <a:sym typeface="Montserrat Medium"/>
              </a:rPr>
              <a:t>    3    4   </a:t>
            </a:r>
            <a:r>
              <a:rPr lang="en" sz="1200" b="1">
                <a:solidFill>
                  <a:schemeClr val="accent3"/>
                </a:solidFill>
                <a:latin typeface="Montserrat"/>
                <a:ea typeface="Montserrat"/>
                <a:cs typeface="Montserrat"/>
                <a:sym typeface="Montserrat"/>
              </a:rPr>
              <a:t> 5</a:t>
            </a:r>
            <a:endParaRPr sz="1200" b="1">
              <a:solidFill>
                <a:schemeClr val="accent3"/>
              </a:solidFill>
              <a:latin typeface="Montserrat"/>
              <a:ea typeface="Montserrat"/>
              <a:cs typeface="Montserrat"/>
              <a:sym typeface="Montserrat"/>
            </a:endParaRPr>
          </a:p>
        </p:txBody>
      </p:sp>
      <p:sp>
        <p:nvSpPr>
          <p:cNvPr id="709" name="Google Shape;709;p69"/>
          <p:cNvSpPr/>
          <p:nvPr/>
        </p:nvSpPr>
        <p:spPr>
          <a:xfrm>
            <a:off x="5128450" y="829600"/>
            <a:ext cx="1226100" cy="310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69"/>
          <p:cNvSpPr txBox="1"/>
          <p:nvPr/>
        </p:nvSpPr>
        <p:spPr>
          <a:xfrm>
            <a:off x="122650" y="4701700"/>
            <a:ext cx="6651600" cy="310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a:solidFill>
                  <a:srgbClr val="666666"/>
                </a:solidFill>
                <a:highlight>
                  <a:srgbClr val="FFFFFF"/>
                </a:highlight>
                <a:latin typeface="Montserrat"/>
                <a:ea typeface="Montserrat"/>
                <a:cs typeface="Montserrat"/>
                <a:sym typeface="Montserrat"/>
              </a:rPr>
              <a:t>SOURCE: Palo Alto Networks Prisma Cloud Total Economic Impact 2021, GigaOm Radar for Developer Security Tools</a:t>
            </a:r>
            <a:endParaRPr sz="800">
              <a:solidFill>
                <a:srgbClr val="666666"/>
              </a:solidFill>
              <a:latin typeface="Montserrat"/>
              <a:ea typeface="Montserrat"/>
              <a:cs typeface="Montserrat"/>
              <a:sym typeface="Montserrat"/>
            </a:endParaRPr>
          </a:p>
        </p:txBody>
      </p:sp>
      <p:pic>
        <p:nvPicPr>
          <p:cNvPr id="711" name="Google Shape;711;p69"/>
          <p:cNvPicPr preferRelativeResize="0"/>
          <p:nvPr/>
        </p:nvPicPr>
        <p:blipFill>
          <a:blip r:embed="rId4">
            <a:alphaModFix/>
          </a:blip>
          <a:stretch>
            <a:fillRect/>
          </a:stretch>
        </p:blipFill>
        <p:spPr>
          <a:xfrm>
            <a:off x="1119775" y="934800"/>
            <a:ext cx="1939575" cy="2205975"/>
          </a:xfrm>
          <a:prstGeom prst="rect">
            <a:avLst/>
          </a:prstGeom>
          <a:noFill/>
          <a:ln>
            <a:noFill/>
          </a:ln>
        </p:spPr>
      </p:pic>
      <p:sp>
        <p:nvSpPr>
          <p:cNvPr id="712" name="Google Shape;712;p69"/>
          <p:cNvSpPr txBox="1"/>
          <p:nvPr/>
        </p:nvSpPr>
        <p:spPr>
          <a:xfrm>
            <a:off x="581750" y="3211688"/>
            <a:ext cx="3320400" cy="3108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b="1">
                <a:solidFill>
                  <a:srgbClr val="000000"/>
                </a:solidFill>
                <a:latin typeface="Montserrat"/>
                <a:ea typeface="Montserrat"/>
                <a:cs typeface="Montserrat"/>
                <a:sym typeface="Montserrat"/>
              </a:rPr>
              <a:t>Improved Efficiency &amp; Productivity</a:t>
            </a:r>
            <a:endParaRPr b="1">
              <a:solidFill>
                <a:srgbClr val="000000"/>
              </a:solidFill>
              <a:latin typeface="Montserrat"/>
              <a:ea typeface="Montserrat"/>
              <a:cs typeface="Montserrat"/>
              <a:sym typeface="Montserrat"/>
            </a:endParaRPr>
          </a:p>
        </p:txBody>
      </p:sp>
      <p:grpSp>
        <p:nvGrpSpPr>
          <p:cNvPr id="713" name="Google Shape;713;p69"/>
          <p:cNvGrpSpPr/>
          <p:nvPr/>
        </p:nvGrpSpPr>
        <p:grpSpPr>
          <a:xfrm>
            <a:off x="525737" y="3669596"/>
            <a:ext cx="1596600" cy="710904"/>
            <a:chOff x="4206275" y="3212996"/>
            <a:chExt cx="1596600" cy="710904"/>
          </a:xfrm>
        </p:grpSpPr>
        <p:sp>
          <p:nvSpPr>
            <p:cNvPr id="714" name="Google Shape;714;p69"/>
            <p:cNvSpPr txBox="1"/>
            <p:nvPr/>
          </p:nvSpPr>
          <p:spPr>
            <a:xfrm>
              <a:off x="4206275" y="3613100"/>
              <a:ext cx="1596600" cy="31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000" b="1">
                  <a:solidFill>
                    <a:srgbClr val="000000"/>
                  </a:solidFill>
                  <a:latin typeface="Montserrat"/>
                  <a:ea typeface="Montserrat"/>
                  <a:cs typeface="Montserrat"/>
                  <a:sym typeface="Montserrat"/>
                </a:rPr>
                <a:t>Reduction in</a:t>
              </a:r>
              <a:endParaRPr sz="1000">
                <a:solidFill>
                  <a:srgbClr val="000000"/>
                </a:solidFill>
                <a:latin typeface="Montserrat"/>
                <a:ea typeface="Montserrat"/>
                <a:cs typeface="Montserrat"/>
                <a:sym typeface="Montserrat"/>
              </a:endParaRPr>
            </a:p>
            <a:p>
              <a:pPr marL="0" lvl="0" indent="0" algn="ctr" rtl="0">
                <a:spcBef>
                  <a:spcPts val="0"/>
                </a:spcBef>
                <a:spcAft>
                  <a:spcPts val="0"/>
                </a:spcAft>
                <a:buNone/>
              </a:pPr>
              <a:r>
                <a:rPr lang="en" sz="1000">
                  <a:solidFill>
                    <a:srgbClr val="000000"/>
                  </a:solidFill>
                  <a:latin typeface="Montserrat"/>
                  <a:ea typeface="Montserrat"/>
                  <a:cs typeface="Montserrat"/>
                  <a:sym typeface="Montserrat"/>
                </a:rPr>
                <a:t>DevOps time addressing vulnerabilities</a:t>
              </a:r>
              <a:endParaRPr sz="1000" b="1">
                <a:solidFill>
                  <a:srgbClr val="000000"/>
                </a:solidFill>
                <a:latin typeface="Montserrat"/>
                <a:ea typeface="Montserrat"/>
                <a:cs typeface="Montserrat"/>
                <a:sym typeface="Montserrat"/>
              </a:endParaRPr>
            </a:p>
          </p:txBody>
        </p:sp>
        <p:sp>
          <p:nvSpPr>
            <p:cNvPr id="715" name="Google Shape;715;p69"/>
            <p:cNvSpPr txBox="1"/>
            <p:nvPr/>
          </p:nvSpPr>
          <p:spPr>
            <a:xfrm>
              <a:off x="4478525" y="3212996"/>
              <a:ext cx="1052100" cy="3108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3600" b="1">
                  <a:solidFill>
                    <a:srgbClr val="00C0E8"/>
                  </a:solidFill>
                  <a:latin typeface="Montserrat"/>
                  <a:ea typeface="Montserrat"/>
                  <a:cs typeface="Montserrat"/>
                  <a:sym typeface="Montserrat"/>
                </a:rPr>
                <a:t>60%</a:t>
              </a:r>
              <a:endParaRPr sz="3600" b="1">
                <a:solidFill>
                  <a:srgbClr val="00C0E8"/>
                </a:solidFill>
                <a:latin typeface="Montserrat"/>
                <a:ea typeface="Montserrat"/>
                <a:cs typeface="Montserrat"/>
                <a:sym typeface="Montserrat"/>
              </a:endParaRPr>
            </a:p>
          </p:txBody>
        </p:sp>
      </p:grpSp>
      <p:grpSp>
        <p:nvGrpSpPr>
          <p:cNvPr id="716" name="Google Shape;716;p69"/>
          <p:cNvGrpSpPr/>
          <p:nvPr/>
        </p:nvGrpSpPr>
        <p:grpSpPr>
          <a:xfrm>
            <a:off x="2268195" y="3669596"/>
            <a:ext cx="1490400" cy="710904"/>
            <a:chOff x="6240504" y="3212996"/>
            <a:chExt cx="1490400" cy="710904"/>
          </a:xfrm>
        </p:grpSpPr>
        <p:sp>
          <p:nvSpPr>
            <p:cNvPr id="717" name="Google Shape;717;p69"/>
            <p:cNvSpPr txBox="1"/>
            <p:nvPr/>
          </p:nvSpPr>
          <p:spPr>
            <a:xfrm>
              <a:off x="6240504" y="3613100"/>
              <a:ext cx="1490400" cy="31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000" b="1">
                  <a:solidFill>
                    <a:srgbClr val="000000"/>
                  </a:solidFill>
                  <a:latin typeface="Montserrat"/>
                  <a:ea typeface="Montserrat"/>
                  <a:cs typeface="Montserrat"/>
                  <a:sym typeface="Montserrat"/>
                </a:rPr>
                <a:t>Reduction in</a:t>
              </a:r>
              <a:endParaRPr sz="1000">
                <a:solidFill>
                  <a:srgbClr val="000000"/>
                </a:solidFill>
                <a:latin typeface="Montserrat"/>
                <a:ea typeface="Montserrat"/>
                <a:cs typeface="Montserrat"/>
                <a:sym typeface="Montserrat"/>
              </a:endParaRPr>
            </a:p>
            <a:p>
              <a:pPr marL="0" lvl="0" indent="0" algn="ctr" rtl="0">
                <a:spcBef>
                  <a:spcPts val="0"/>
                </a:spcBef>
                <a:spcAft>
                  <a:spcPts val="0"/>
                </a:spcAft>
                <a:buNone/>
              </a:pPr>
              <a:r>
                <a:rPr lang="en" sz="1000">
                  <a:solidFill>
                    <a:srgbClr val="000000"/>
                  </a:solidFill>
                  <a:latin typeface="Montserrat"/>
                  <a:ea typeface="Montserrat"/>
                  <a:cs typeface="Montserrat"/>
                  <a:sym typeface="Montserrat"/>
                </a:rPr>
                <a:t>time spent configuring policies</a:t>
              </a:r>
              <a:endParaRPr sz="1000" b="1">
                <a:solidFill>
                  <a:srgbClr val="000000"/>
                </a:solidFill>
                <a:latin typeface="Montserrat"/>
                <a:ea typeface="Montserrat"/>
                <a:cs typeface="Montserrat"/>
                <a:sym typeface="Montserrat"/>
              </a:endParaRPr>
            </a:p>
            <a:p>
              <a:pPr marL="0" lvl="0" indent="0" algn="ctr" rtl="0">
                <a:spcBef>
                  <a:spcPts val="0"/>
                </a:spcBef>
                <a:spcAft>
                  <a:spcPts val="0"/>
                </a:spcAft>
                <a:buNone/>
              </a:pPr>
              <a:endParaRPr sz="1000">
                <a:solidFill>
                  <a:srgbClr val="000000"/>
                </a:solidFill>
                <a:latin typeface="Montserrat"/>
                <a:ea typeface="Montserrat"/>
                <a:cs typeface="Montserrat"/>
                <a:sym typeface="Montserrat"/>
              </a:endParaRPr>
            </a:p>
          </p:txBody>
        </p:sp>
        <p:sp>
          <p:nvSpPr>
            <p:cNvPr id="718" name="Google Shape;718;p69"/>
            <p:cNvSpPr txBox="1"/>
            <p:nvPr/>
          </p:nvSpPr>
          <p:spPr>
            <a:xfrm>
              <a:off x="6459654" y="3212996"/>
              <a:ext cx="1052100" cy="3108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3600" b="1">
                  <a:solidFill>
                    <a:srgbClr val="00C0E8"/>
                  </a:solidFill>
                  <a:latin typeface="Montserrat"/>
                  <a:ea typeface="Montserrat"/>
                  <a:cs typeface="Montserrat"/>
                  <a:sym typeface="Montserrat"/>
                </a:rPr>
                <a:t>80%</a:t>
              </a:r>
              <a:endParaRPr sz="3600" b="1">
                <a:solidFill>
                  <a:srgbClr val="00C0E8"/>
                </a:solidFill>
                <a:latin typeface="Montserrat"/>
                <a:ea typeface="Montserrat"/>
                <a:cs typeface="Montserrat"/>
                <a:sym typeface="Montserrat"/>
              </a:endParaRPr>
            </a:p>
          </p:txBody>
        </p:sp>
      </p:grpSp>
      <p:sp>
        <p:nvSpPr>
          <p:cNvPr id="719" name="Google Shape;719;p69"/>
          <p:cNvSpPr txBox="1"/>
          <p:nvPr/>
        </p:nvSpPr>
        <p:spPr>
          <a:xfrm>
            <a:off x="4702575" y="3672575"/>
            <a:ext cx="4329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en" sz="1200">
                <a:solidFill>
                  <a:schemeClr val="dk1"/>
                </a:solidFill>
                <a:latin typeface="Proxima Nova"/>
                <a:ea typeface="Proxima Nova"/>
                <a:cs typeface="Proxima Nova"/>
                <a:sym typeface="Proxima Nova"/>
              </a:rPr>
              <a:t>Strong IaC and cloud infrastructure scanning and policy enforcement, with an enticing “full security platform” approach, makes this solution an attractive one-stop shop</a:t>
            </a:r>
            <a:endParaRPr/>
          </a:p>
        </p:txBody>
      </p:sp>
      <p:cxnSp>
        <p:nvCxnSpPr>
          <p:cNvPr id="720" name="Google Shape;720;p69"/>
          <p:cNvCxnSpPr/>
          <p:nvPr/>
        </p:nvCxnSpPr>
        <p:spPr>
          <a:xfrm>
            <a:off x="4572013" y="1133475"/>
            <a:ext cx="0" cy="3003900"/>
          </a:xfrm>
          <a:prstGeom prst="straightConnector1">
            <a:avLst/>
          </a:prstGeom>
          <a:noFill/>
          <a:ln w="9525" cap="flat" cmpd="sng">
            <a:solidFill>
              <a:srgbClr val="BEBEBE"/>
            </a:solidFill>
            <a:prstDash val="solid"/>
            <a:round/>
            <a:headEnd type="none" w="med" len="med"/>
            <a:tailEnd type="none" w="med" len="med"/>
          </a:ln>
        </p:spPr>
      </p:cxnSp>
      <p:sp>
        <p:nvSpPr>
          <p:cNvPr id="721" name="Google Shape;721;p69"/>
          <p:cNvSpPr/>
          <p:nvPr/>
        </p:nvSpPr>
        <p:spPr>
          <a:xfrm>
            <a:off x="4443450" y="865900"/>
            <a:ext cx="257100" cy="383100"/>
          </a:xfrm>
          <a:prstGeom prst="rect">
            <a:avLst/>
          </a:prstGeom>
          <a:gradFill>
            <a:gsLst>
              <a:gs pos="0">
                <a:srgbClr val="FFFFFF">
                  <a:alpha val="0"/>
                </a:srgbClr>
              </a:gs>
              <a:gs pos="2000">
                <a:srgbClr val="FFFFFF">
                  <a:alpha val="0"/>
                </a:srgbClr>
              </a:gs>
              <a:gs pos="22000">
                <a:srgbClr val="FFFFFF"/>
              </a:gs>
              <a:gs pos="72000">
                <a:srgbClr val="FFFFFF"/>
              </a:gs>
              <a:gs pos="98000">
                <a:srgbClr val="FFFFFF">
                  <a:alpha val="0"/>
                </a:srgbClr>
              </a:gs>
              <a:gs pos="100000">
                <a:srgbClr val="FFFFFF">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pic>
        <p:nvPicPr>
          <p:cNvPr id="722" name="Google Shape;722;p69"/>
          <p:cNvPicPr preferRelativeResize="0"/>
          <p:nvPr/>
        </p:nvPicPr>
        <p:blipFill>
          <a:blip r:embed="rId5">
            <a:alphaModFix/>
          </a:blip>
          <a:stretch>
            <a:fillRect/>
          </a:stretch>
        </p:blipFill>
        <p:spPr>
          <a:xfrm>
            <a:off x="5221403" y="3109975"/>
            <a:ext cx="1596600" cy="531065"/>
          </a:xfrm>
          <a:prstGeom prst="rect">
            <a:avLst/>
          </a:prstGeom>
          <a:noFill/>
          <a:ln>
            <a:noFill/>
          </a:ln>
        </p:spPr>
      </p:pic>
      <p:sp>
        <p:nvSpPr>
          <p:cNvPr id="723" name="Google Shape;723;p69"/>
          <p:cNvSpPr txBox="1"/>
          <p:nvPr/>
        </p:nvSpPr>
        <p:spPr>
          <a:xfrm>
            <a:off x="4811086" y="3596375"/>
            <a:ext cx="348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3"/>
                </a:solidFill>
                <a:latin typeface="Montserrat"/>
                <a:ea typeface="Montserrat"/>
                <a:cs typeface="Montserrat"/>
                <a:sym typeface="Montserrat"/>
              </a:rPr>
              <a:t>“</a:t>
            </a:r>
            <a:endParaRPr sz="2000" b="1">
              <a:solidFill>
                <a:schemeClr val="accent3"/>
              </a:solidFill>
              <a:latin typeface="Montserrat"/>
              <a:ea typeface="Montserrat"/>
              <a:cs typeface="Montserrat"/>
              <a:sym typeface="Montserrat"/>
            </a:endParaRPr>
          </a:p>
        </p:txBody>
      </p:sp>
      <p:sp>
        <p:nvSpPr>
          <p:cNvPr id="724" name="Google Shape;724;p69"/>
          <p:cNvSpPr txBox="1"/>
          <p:nvPr/>
        </p:nvSpPr>
        <p:spPr>
          <a:xfrm>
            <a:off x="8728872" y="4115775"/>
            <a:ext cx="348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3"/>
                </a:solidFill>
                <a:latin typeface="Montserrat"/>
                <a:ea typeface="Montserrat"/>
                <a:cs typeface="Montserrat"/>
                <a:sym typeface="Montserrat"/>
              </a:rPr>
              <a:t>”</a:t>
            </a:r>
            <a:endParaRPr sz="2000" b="1">
              <a:solidFill>
                <a:schemeClr val="accent3"/>
              </a:solidFill>
              <a:latin typeface="Montserrat"/>
              <a:ea typeface="Montserrat"/>
              <a:cs typeface="Montserrat"/>
              <a:sym typeface="Montserrat"/>
            </a:endParaRPr>
          </a:p>
        </p:txBody>
      </p:sp>
      <p:sp>
        <p:nvSpPr>
          <p:cNvPr id="725" name="Google Shape;725;p69"/>
          <p:cNvSpPr txBox="1">
            <a:spLocks noGrp="1"/>
          </p:cNvSpPr>
          <p:nvPr>
            <p:ph type="sldNum" idx="12"/>
          </p:nvPr>
        </p:nvSpPr>
        <p:spPr>
          <a:xfrm>
            <a:off x="311700" y="4872025"/>
            <a:ext cx="2363400" cy="271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16</a:t>
            </a:fld>
            <a:r>
              <a:rPr lang="en" b="0"/>
              <a:t>  |  © 2021 Palo Alto Networks, Inc. All rights reserved.</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70"/>
          <p:cNvSpPr txBox="1"/>
          <p:nvPr/>
        </p:nvSpPr>
        <p:spPr>
          <a:xfrm>
            <a:off x="2597650" y="574650"/>
            <a:ext cx="3948600" cy="169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ontserrat"/>
                <a:ea typeface="Montserrat"/>
                <a:cs typeface="Montserrat"/>
                <a:sym typeface="Montserrat"/>
              </a:rPr>
              <a:t>Devops: </a:t>
            </a:r>
            <a:endParaRPr sz="1200">
              <a:latin typeface="Montserrat"/>
              <a:ea typeface="Montserrat"/>
              <a:cs typeface="Montserrat"/>
              <a:sym typeface="Montserrat"/>
            </a:endParaRPr>
          </a:p>
          <a:p>
            <a:pPr marL="457200" lvl="0" indent="-304800" algn="l" rtl="0">
              <a:spcBef>
                <a:spcPts val="0"/>
              </a:spcBef>
              <a:spcAft>
                <a:spcPts val="0"/>
              </a:spcAft>
              <a:buSzPts val="1200"/>
              <a:buFont typeface="Montserrat"/>
              <a:buAutoNum type="arabicPeriod"/>
            </a:pPr>
            <a:r>
              <a:rPr lang="en" sz="1200">
                <a:latin typeface="Montserrat"/>
                <a:ea typeface="Montserrat"/>
                <a:cs typeface="Montserrat"/>
                <a:sym typeface="Montserrat"/>
              </a:rPr>
              <a:t>Want to have nearly 100% of their cloud infra done using code.  </a:t>
            </a:r>
            <a:endParaRPr sz="1200">
              <a:latin typeface="Montserrat"/>
              <a:ea typeface="Montserrat"/>
              <a:cs typeface="Montserrat"/>
              <a:sym typeface="Montserrat"/>
            </a:endParaRPr>
          </a:p>
          <a:p>
            <a:pPr marL="457200" lvl="0" indent="-304800" algn="l" rtl="0">
              <a:spcBef>
                <a:spcPts val="0"/>
              </a:spcBef>
              <a:spcAft>
                <a:spcPts val="0"/>
              </a:spcAft>
              <a:buSzPts val="1200"/>
              <a:buFont typeface="Montserrat"/>
              <a:buAutoNum type="arabicPeriod"/>
            </a:pPr>
            <a:r>
              <a:rPr lang="en" sz="1200">
                <a:latin typeface="Montserrat"/>
                <a:ea typeface="Montserrat"/>
                <a:cs typeface="Montserrat"/>
                <a:sym typeface="Montserrat"/>
              </a:rPr>
              <a:t>Struggle with cloud security alerts and tickets. </a:t>
            </a:r>
            <a:endParaRPr sz="1200">
              <a:latin typeface="Montserrat"/>
              <a:ea typeface="Montserrat"/>
              <a:cs typeface="Montserrat"/>
              <a:sym typeface="Montserrat"/>
            </a:endParaRPr>
          </a:p>
          <a:p>
            <a:pPr marL="457200" lvl="0" indent="-304800" algn="l" rtl="0">
              <a:spcBef>
                <a:spcPts val="0"/>
              </a:spcBef>
              <a:spcAft>
                <a:spcPts val="0"/>
              </a:spcAft>
              <a:buSzPts val="1200"/>
              <a:buFont typeface="Montserrat"/>
              <a:buAutoNum type="arabicPeriod"/>
            </a:pPr>
            <a:r>
              <a:rPr lang="en" sz="1200">
                <a:latin typeface="Montserrat"/>
                <a:ea typeface="Montserrat"/>
                <a:cs typeface="Montserrat"/>
                <a:sym typeface="Montserrat"/>
              </a:rPr>
              <a:t>Not security experts but open to checks and advice on their code. </a:t>
            </a:r>
            <a:endParaRPr sz="1200">
              <a:latin typeface="Montserrat"/>
              <a:ea typeface="Montserrat"/>
              <a:cs typeface="Montserrat"/>
              <a:sym typeface="Montserrat"/>
            </a:endParaRPr>
          </a:p>
          <a:p>
            <a:pPr marL="457200" lvl="0" indent="-304800" algn="l" rtl="0">
              <a:spcBef>
                <a:spcPts val="0"/>
              </a:spcBef>
              <a:spcAft>
                <a:spcPts val="0"/>
              </a:spcAft>
              <a:buSzPts val="1200"/>
              <a:buFont typeface="Montserrat"/>
              <a:buAutoNum type="arabicPeriod"/>
            </a:pPr>
            <a:r>
              <a:rPr lang="en" sz="1200">
                <a:latin typeface="Montserrat"/>
                <a:ea typeface="Montserrat"/>
                <a:cs typeface="Montserrat"/>
                <a:sym typeface="Montserrat"/>
              </a:rPr>
              <a:t>Familiar with open source tools like Checkov</a:t>
            </a: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p:txBody>
      </p:sp>
      <p:sp>
        <p:nvSpPr>
          <p:cNvPr id="731" name="Google Shape;731;p70"/>
          <p:cNvSpPr txBox="1"/>
          <p:nvPr/>
        </p:nvSpPr>
        <p:spPr>
          <a:xfrm>
            <a:off x="3382750" y="298500"/>
            <a:ext cx="2519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a:latin typeface="Montserrat"/>
                <a:ea typeface="Montserrat"/>
                <a:cs typeface="Montserrat"/>
                <a:sym typeface="Montserrat"/>
              </a:rPr>
              <a:t>Culture, People, Process </a:t>
            </a:r>
            <a:endParaRPr u="sng">
              <a:latin typeface="Montserrat"/>
              <a:ea typeface="Montserrat"/>
              <a:cs typeface="Montserrat"/>
              <a:sym typeface="Montserrat"/>
            </a:endParaRPr>
          </a:p>
        </p:txBody>
      </p:sp>
      <p:sp>
        <p:nvSpPr>
          <p:cNvPr id="732" name="Google Shape;732;p70"/>
          <p:cNvSpPr txBox="1"/>
          <p:nvPr/>
        </p:nvSpPr>
        <p:spPr>
          <a:xfrm>
            <a:off x="2667950" y="2337175"/>
            <a:ext cx="38784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Montserrat"/>
                <a:ea typeface="Montserrat"/>
                <a:cs typeface="Montserrat"/>
                <a:sym typeface="Montserrat"/>
              </a:rPr>
              <a:t>Security:</a:t>
            </a:r>
            <a:endParaRPr sz="1200">
              <a:latin typeface="Montserrat"/>
              <a:ea typeface="Montserrat"/>
              <a:cs typeface="Montserrat"/>
              <a:sym typeface="Montserrat"/>
            </a:endParaRPr>
          </a:p>
          <a:p>
            <a:pPr marL="457200" lvl="0" indent="-304800" algn="l" rtl="0">
              <a:spcBef>
                <a:spcPts val="0"/>
              </a:spcBef>
              <a:spcAft>
                <a:spcPts val="0"/>
              </a:spcAft>
              <a:buSzPts val="1200"/>
              <a:buFont typeface="Montserrat"/>
              <a:buAutoNum type="arabicPeriod"/>
            </a:pPr>
            <a:r>
              <a:rPr lang="en" sz="1200">
                <a:latin typeface="Montserrat"/>
                <a:ea typeface="Montserrat"/>
                <a:cs typeface="Montserrat"/>
                <a:sym typeface="Montserrat"/>
              </a:rPr>
              <a:t>Overwhelmed by runtime alerts and chasing tickets.</a:t>
            </a:r>
            <a:endParaRPr sz="1200">
              <a:latin typeface="Montserrat"/>
              <a:ea typeface="Montserrat"/>
              <a:cs typeface="Montserrat"/>
              <a:sym typeface="Montserrat"/>
            </a:endParaRPr>
          </a:p>
          <a:p>
            <a:pPr marL="457200" lvl="0" indent="-304800" algn="l" rtl="0">
              <a:spcBef>
                <a:spcPts val="0"/>
              </a:spcBef>
              <a:spcAft>
                <a:spcPts val="0"/>
              </a:spcAft>
              <a:buSzPts val="1200"/>
              <a:buFont typeface="Montserrat"/>
              <a:buAutoNum type="arabicPeriod"/>
            </a:pPr>
            <a:r>
              <a:rPr lang="en" sz="1200">
                <a:latin typeface="Montserrat"/>
                <a:ea typeface="Montserrat"/>
                <a:cs typeface="Montserrat"/>
                <a:sym typeface="Montserrat"/>
              </a:rPr>
              <a:t>Focus on visibility and education over guardrails. Don’t want to be seen as a blocker.</a:t>
            </a:r>
            <a:endParaRPr sz="1200">
              <a:highlight>
                <a:srgbClr val="FFFF00"/>
              </a:highlight>
              <a:latin typeface="Montserrat"/>
              <a:ea typeface="Montserrat"/>
              <a:cs typeface="Montserrat"/>
              <a:sym typeface="Montserrat"/>
            </a:endParaRPr>
          </a:p>
          <a:p>
            <a:pPr marL="457200" lvl="0" indent="-304800" algn="l" rtl="0">
              <a:spcBef>
                <a:spcPts val="0"/>
              </a:spcBef>
              <a:spcAft>
                <a:spcPts val="0"/>
              </a:spcAft>
              <a:buSzPts val="1200"/>
              <a:buFont typeface="Montserrat"/>
              <a:buAutoNum type="arabicPeriod"/>
            </a:pPr>
            <a:r>
              <a:rPr lang="en" sz="1200">
                <a:latin typeface="Montserrat"/>
                <a:ea typeface="Montserrat"/>
                <a:cs typeface="Montserrat"/>
                <a:sym typeface="Montserrat"/>
              </a:rPr>
              <a:t>Have SecOps teams of their own</a:t>
            </a:r>
            <a:endParaRPr sz="1200">
              <a:latin typeface="Montserrat"/>
              <a:ea typeface="Montserrat"/>
              <a:cs typeface="Montserrat"/>
              <a:sym typeface="Montserrat"/>
            </a:endParaRPr>
          </a:p>
          <a:p>
            <a:pPr marL="457200" lvl="0" indent="-304800" algn="l" rtl="0">
              <a:spcBef>
                <a:spcPts val="0"/>
              </a:spcBef>
              <a:spcAft>
                <a:spcPts val="0"/>
              </a:spcAft>
              <a:buSzPts val="1200"/>
              <a:buFont typeface="Montserrat"/>
              <a:buAutoNum type="arabicPeriod"/>
            </a:pPr>
            <a:r>
              <a:rPr lang="en" sz="1200">
                <a:latin typeface="Montserrat"/>
                <a:ea typeface="Montserrat"/>
                <a:cs typeface="Montserrat"/>
                <a:sym typeface="Montserrat"/>
              </a:rPr>
              <a:t>Policy as code for industry benchmarks. </a:t>
            </a:r>
            <a:endParaRPr sz="1200">
              <a:latin typeface="Montserrat"/>
              <a:ea typeface="Montserrat"/>
              <a:cs typeface="Montserrat"/>
              <a:sym typeface="Montserrat"/>
            </a:endParaRPr>
          </a:p>
        </p:txBody>
      </p:sp>
      <p:sp>
        <p:nvSpPr>
          <p:cNvPr id="733" name="Google Shape;733;p70"/>
          <p:cNvSpPr txBox="1"/>
          <p:nvPr/>
        </p:nvSpPr>
        <p:spPr>
          <a:xfrm>
            <a:off x="2688800" y="3939150"/>
            <a:ext cx="3531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Montserrat"/>
                <a:ea typeface="Montserrat"/>
                <a:cs typeface="Montserrat"/>
                <a:sym typeface="Montserrat"/>
              </a:rPr>
              <a:t>Recognize CCS as a DevOps tool that benefits security</a:t>
            </a:r>
            <a:endParaRPr b="1">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7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Capabilities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72"/>
          <p:cNvSpPr txBox="1">
            <a:spLocks noGrp="1"/>
          </p:cNvSpPr>
          <p:nvPr>
            <p:ph type="title" idx="4294967295"/>
          </p:nvPr>
        </p:nvSpPr>
        <p:spPr>
          <a:xfrm>
            <a:off x="371400" y="1080575"/>
            <a:ext cx="3746700" cy="2669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r>
              <a:rPr lang="en"/>
              <a:t>IaC Security </a:t>
            </a:r>
            <a:endParaRPr/>
          </a:p>
          <a:p>
            <a:pPr marL="0" lvl="0" indent="0" algn="l" rtl="0">
              <a:lnSpc>
                <a:spcPct val="115000"/>
              </a:lnSpc>
              <a:spcBef>
                <a:spcPts val="1000"/>
              </a:spcBef>
              <a:spcAft>
                <a:spcPts val="0"/>
              </a:spcAft>
              <a:buNone/>
            </a:pPr>
            <a:r>
              <a:rPr lang="en" sz="1300" b="0">
                <a:solidFill>
                  <a:schemeClr val="dk2"/>
                </a:solidFill>
              </a:rPr>
              <a:t>Find and fix misconfigurations in infrastructure as code templates</a:t>
            </a:r>
            <a:endParaRPr sz="1300" b="0">
              <a:solidFill>
                <a:schemeClr val="dk2"/>
              </a:solidFill>
            </a:endParaRPr>
          </a:p>
          <a:p>
            <a:pPr marL="0" lvl="0" indent="0" algn="l" rtl="0">
              <a:lnSpc>
                <a:spcPct val="115000"/>
              </a:lnSpc>
              <a:spcBef>
                <a:spcPts val="1000"/>
              </a:spcBef>
              <a:spcAft>
                <a:spcPts val="0"/>
              </a:spcAft>
              <a:buNone/>
            </a:pPr>
            <a:r>
              <a:rPr lang="en" sz="1300" b="0">
                <a:solidFill>
                  <a:schemeClr val="dk2"/>
                </a:solidFill>
              </a:rPr>
              <a:t>Comprehensive coverage of popular frameworks</a:t>
            </a:r>
            <a:endParaRPr sz="1300" b="0">
              <a:solidFill>
                <a:schemeClr val="dk2"/>
              </a:solidFill>
            </a:endParaRPr>
          </a:p>
          <a:p>
            <a:pPr marL="0" lvl="0" indent="0" algn="l" rtl="0">
              <a:lnSpc>
                <a:spcPct val="115000"/>
              </a:lnSpc>
              <a:spcBef>
                <a:spcPts val="1000"/>
              </a:spcBef>
              <a:spcAft>
                <a:spcPts val="1000"/>
              </a:spcAft>
              <a:buNone/>
            </a:pPr>
            <a:r>
              <a:rPr lang="en" sz="1300" b="0">
                <a:solidFill>
                  <a:schemeClr val="dk2"/>
                </a:solidFill>
              </a:rPr>
              <a:t>Policy as code to create guardrails mapped back to industry frameworks and contributed checks</a:t>
            </a:r>
            <a:endParaRPr sz="1300" b="0">
              <a:solidFill>
                <a:schemeClr val="dk2"/>
              </a:solidFill>
            </a:endParaRPr>
          </a:p>
        </p:txBody>
      </p:sp>
      <p:sp>
        <p:nvSpPr>
          <p:cNvPr id="744" name="Google Shape;744;p72"/>
          <p:cNvSpPr txBox="1">
            <a:spLocks noGrp="1"/>
          </p:cNvSpPr>
          <p:nvPr>
            <p:ph type="subTitle" idx="4294967295"/>
          </p:nvPr>
        </p:nvSpPr>
        <p:spPr>
          <a:xfrm>
            <a:off x="526594" y="482063"/>
            <a:ext cx="2144100" cy="320400"/>
          </a:xfrm>
          <a:prstGeom prst="rect">
            <a:avLst/>
          </a:prstGeom>
          <a:no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900" b="1" i="0" u="none" strike="noStrike" cap="none">
                <a:solidFill>
                  <a:srgbClr val="FFFFFF"/>
                </a:solidFill>
                <a:latin typeface="Arial"/>
                <a:ea typeface="Arial"/>
                <a:cs typeface="Arial"/>
                <a:sym typeface="Arial"/>
              </a:rPr>
              <a:t>Automation</a:t>
            </a:r>
            <a:r>
              <a:rPr lang="en" sz="900" b="1" i="0" u="none" strike="noStrike" cap="none">
                <a:solidFill>
                  <a:srgbClr val="9978FF"/>
                </a:solidFill>
                <a:latin typeface="Arial"/>
                <a:ea typeface="Arial"/>
                <a:cs typeface="Arial"/>
                <a:sym typeface="Arial"/>
              </a:rPr>
              <a:t> </a:t>
            </a:r>
            <a:r>
              <a:rPr lang="en" sz="900" b="1" i="0" u="none" strike="noStrike" cap="none">
                <a:solidFill>
                  <a:srgbClr val="FFFFFF"/>
                </a:solidFill>
                <a:latin typeface="Arial"/>
                <a:ea typeface="Arial"/>
                <a:cs typeface="Arial"/>
                <a:sym typeface="Arial"/>
              </a:rPr>
              <a:t>   Visibility    Prevention</a:t>
            </a:r>
            <a:endParaRPr sz="900" b="1" i="0" u="none" strike="noStrike" cap="none">
              <a:solidFill>
                <a:srgbClr val="FFFFFF"/>
              </a:solidFill>
              <a:latin typeface="Arial"/>
              <a:ea typeface="Arial"/>
              <a:cs typeface="Arial"/>
              <a:sym typeface="Arial"/>
            </a:endParaRPr>
          </a:p>
        </p:txBody>
      </p:sp>
      <p:sp>
        <p:nvSpPr>
          <p:cNvPr id="745" name="Google Shape;745;p72"/>
          <p:cNvSpPr/>
          <p:nvPr/>
        </p:nvSpPr>
        <p:spPr>
          <a:xfrm>
            <a:off x="4350500" y="-9525"/>
            <a:ext cx="27300" cy="4882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6" name="Google Shape;746;p72"/>
          <p:cNvPicPr preferRelativeResize="0"/>
          <p:nvPr/>
        </p:nvPicPr>
        <p:blipFill rotWithShape="1">
          <a:blip r:embed="rId3">
            <a:alphaModFix/>
          </a:blip>
          <a:srcRect/>
          <a:stretch/>
        </p:blipFill>
        <p:spPr>
          <a:xfrm>
            <a:off x="464712" y="1156798"/>
            <a:ext cx="324450" cy="374700"/>
          </a:xfrm>
          <a:prstGeom prst="rect">
            <a:avLst/>
          </a:prstGeom>
          <a:noFill/>
          <a:ln>
            <a:noFill/>
          </a:ln>
        </p:spPr>
      </p:pic>
      <p:pic>
        <p:nvPicPr>
          <p:cNvPr id="747" name="Google Shape;747;p72"/>
          <p:cNvPicPr preferRelativeResize="0"/>
          <p:nvPr/>
        </p:nvPicPr>
        <p:blipFill rotWithShape="1">
          <a:blip r:embed="rId4">
            <a:alphaModFix/>
          </a:blip>
          <a:srcRect l="13606" r="39443"/>
          <a:stretch/>
        </p:blipFill>
        <p:spPr>
          <a:xfrm>
            <a:off x="4373978" y="0"/>
            <a:ext cx="4770024" cy="4872025"/>
          </a:xfrm>
          <a:prstGeom prst="rect">
            <a:avLst/>
          </a:prstGeom>
          <a:noFill/>
          <a:ln>
            <a:noFill/>
          </a:ln>
        </p:spPr>
      </p:pic>
      <p:sp>
        <p:nvSpPr>
          <p:cNvPr id="748" name="Google Shape;748;p72"/>
          <p:cNvSpPr txBox="1">
            <a:spLocks noGrp="1"/>
          </p:cNvSpPr>
          <p:nvPr>
            <p:ph type="sldNum" idx="4294967295"/>
          </p:nvPr>
        </p:nvSpPr>
        <p:spPr>
          <a:xfrm>
            <a:off x="335550" y="4872025"/>
            <a:ext cx="2339700" cy="271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19</a:t>
            </a:fld>
            <a:r>
              <a:rPr lang="en" b="0"/>
              <a:t>  |  © 2021 Palo Alto Networks, Inc. All rights reserved.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55"/>
          <p:cNvSpPr txBox="1">
            <a:spLocks noGrp="1"/>
          </p:cNvSpPr>
          <p:nvPr>
            <p:ph type="title"/>
          </p:nvPr>
        </p:nvSpPr>
        <p:spPr>
          <a:xfrm>
            <a:off x="159300" y="1557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Challenges Faced by Organizations Today</a:t>
            </a:r>
            <a:endParaRPr/>
          </a:p>
        </p:txBody>
      </p:sp>
      <p:sp>
        <p:nvSpPr>
          <p:cNvPr id="252" name="Google Shape;252;p55"/>
          <p:cNvSpPr txBox="1"/>
          <p:nvPr/>
        </p:nvSpPr>
        <p:spPr>
          <a:xfrm>
            <a:off x="-50" y="2316125"/>
            <a:ext cx="3048000" cy="1864200"/>
          </a:xfrm>
          <a:prstGeom prst="rect">
            <a:avLst/>
          </a:prstGeom>
          <a:noFill/>
          <a:ln>
            <a:noFill/>
          </a:ln>
        </p:spPr>
        <p:txBody>
          <a:bodyPr spcFirstLastPara="1" wrap="square" lIns="274300" tIns="91425" rIns="274300"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Developers aren’t </a:t>
            </a:r>
            <a:endParaRPr b="1">
              <a:solidFill>
                <a:schemeClr val="dk1"/>
              </a:solidFill>
              <a:latin typeface="Montserrat"/>
              <a:ea typeface="Montserrat"/>
              <a:cs typeface="Montserrat"/>
              <a:sym typeface="Montserrat"/>
            </a:endParaRPr>
          </a:p>
          <a:p>
            <a:pPr marL="0" lvl="0" indent="0" algn="ctr" rtl="0">
              <a:lnSpc>
                <a:spcPct val="100000"/>
              </a:lnSpc>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security experts</a:t>
            </a:r>
            <a:endParaRPr b="1">
              <a:solidFill>
                <a:schemeClr val="dk1"/>
              </a:solidFill>
              <a:latin typeface="Montserrat"/>
              <a:ea typeface="Montserrat"/>
              <a:cs typeface="Montserrat"/>
              <a:sym typeface="Montserrat"/>
            </a:endParaRPr>
          </a:p>
          <a:p>
            <a:pPr marL="0" lvl="0" indent="0" algn="ctr" rtl="0">
              <a:lnSpc>
                <a:spcPct val="100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ctr" rtl="0">
              <a:lnSpc>
                <a:spcPct val="100000"/>
              </a:lnSpc>
              <a:spcBef>
                <a:spcPts val="0"/>
              </a:spcBef>
              <a:spcAft>
                <a:spcPts val="0"/>
              </a:spcAft>
              <a:buClr>
                <a:schemeClr val="dk1"/>
              </a:buClr>
              <a:buSzPts val="1100"/>
              <a:buFont typeface="Arial"/>
              <a:buNone/>
            </a:pPr>
            <a:r>
              <a:rPr lang="en" sz="1200">
                <a:solidFill>
                  <a:schemeClr val="dk2"/>
                </a:solidFill>
                <a:latin typeface="Montserrat"/>
                <a:ea typeface="Montserrat"/>
                <a:cs typeface="Montserrat"/>
                <a:sym typeface="Montserrat"/>
              </a:rPr>
              <a:t>Developers are not security experts and cannot be expected to know all security and compliance requirements especially as new vulnerabilities are identified and</a:t>
            </a:r>
            <a:endParaRPr sz="1000">
              <a:solidFill>
                <a:schemeClr val="dk1"/>
              </a:solidFill>
              <a:latin typeface="Montserrat"/>
              <a:ea typeface="Montserrat"/>
              <a:cs typeface="Montserrat"/>
              <a:sym typeface="Montserrat"/>
            </a:endParaRPr>
          </a:p>
        </p:txBody>
      </p:sp>
      <p:sp>
        <p:nvSpPr>
          <p:cNvPr id="253" name="Google Shape;253;p55"/>
          <p:cNvSpPr txBox="1"/>
          <p:nvPr/>
        </p:nvSpPr>
        <p:spPr>
          <a:xfrm>
            <a:off x="3048000" y="2316125"/>
            <a:ext cx="3048000" cy="1864200"/>
          </a:xfrm>
          <a:prstGeom prst="rect">
            <a:avLst/>
          </a:prstGeom>
          <a:noFill/>
          <a:ln>
            <a:noFill/>
          </a:ln>
        </p:spPr>
        <p:txBody>
          <a:bodyPr spcFirstLastPara="1" wrap="square" lIns="182875" tIns="91425" rIns="182875" bIns="91425" anchor="t" anchorCtr="0">
            <a:noAutofit/>
          </a:bodyPr>
          <a:lstStyle/>
          <a:p>
            <a:pPr marL="0" lvl="0" indent="0" algn="ctr" rtl="0">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Current approaches lack essential context</a:t>
            </a:r>
            <a:endParaRPr b="1">
              <a:solidFill>
                <a:schemeClr val="dk1"/>
              </a:solidFill>
              <a:latin typeface="Montserrat"/>
              <a:ea typeface="Montserrat"/>
              <a:cs typeface="Montserrat"/>
              <a:sym typeface="Montserrat"/>
            </a:endParaRPr>
          </a:p>
          <a:p>
            <a:pPr marL="0" lvl="0" indent="0" algn="ctr" rtl="0">
              <a:spcBef>
                <a:spcPts val="1400"/>
              </a:spcBef>
              <a:spcAft>
                <a:spcPts val="1400"/>
              </a:spcAft>
              <a:buClr>
                <a:schemeClr val="dk1"/>
              </a:buClr>
              <a:buSzPts val="1100"/>
              <a:buFont typeface="Arial"/>
              <a:buNone/>
            </a:pPr>
            <a:r>
              <a:rPr lang="en" sz="1200">
                <a:solidFill>
                  <a:schemeClr val="dk2"/>
                </a:solidFill>
                <a:latin typeface="Montserrat"/>
                <a:ea typeface="Montserrat"/>
                <a:cs typeface="Montserrat"/>
                <a:sym typeface="Montserrat"/>
              </a:rPr>
              <a:t>Developers are innovating at rapid rates and reactive security feedback forces context switching that slows down release cycles, not to mention leaves risks unmitigated for far too long</a:t>
            </a:r>
            <a:endParaRPr sz="1200">
              <a:solidFill>
                <a:schemeClr val="dk2"/>
              </a:solidFill>
              <a:latin typeface="Montserrat Medium"/>
              <a:ea typeface="Montserrat Medium"/>
              <a:cs typeface="Montserrat Medium"/>
              <a:sym typeface="Montserrat Medium"/>
            </a:endParaRPr>
          </a:p>
        </p:txBody>
      </p:sp>
      <p:sp>
        <p:nvSpPr>
          <p:cNvPr id="254" name="Google Shape;254;p55"/>
          <p:cNvSpPr txBox="1"/>
          <p:nvPr/>
        </p:nvSpPr>
        <p:spPr>
          <a:xfrm>
            <a:off x="6096000" y="2316125"/>
            <a:ext cx="3048000" cy="1864200"/>
          </a:xfrm>
          <a:prstGeom prst="rect">
            <a:avLst/>
          </a:prstGeom>
          <a:noFill/>
          <a:ln>
            <a:noFill/>
          </a:ln>
        </p:spPr>
        <p:txBody>
          <a:bodyPr spcFirstLastPara="1" wrap="square" lIns="182875" tIns="91425" rIns="182875" bIns="91425" anchor="t" anchorCtr="0">
            <a:noAutofit/>
          </a:bodyPr>
          <a:lstStyle/>
          <a:p>
            <a:pPr marL="0" lvl="0" indent="0" algn="ctr" rtl="0">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No connection between build-time and runtime</a:t>
            </a:r>
            <a:endParaRPr b="1">
              <a:solidFill>
                <a:schemeClr val="dk1"/>
              </a:solidFill>
              <a:latin typeface="Montserrat"/>
              <a:ea typeface="Montserrat"/>
              <a:cs typeface="Montserrat"/>
              <a:sym typeface="Montserrat"/>
            </a:endParaRPr>
          </a:p>
          <a:p>
            <a:pPr marL="0" lvl="0" indent="0" algn="ctr" rtl="0">
              <a:spcBef>
                <a:spcPts val="1400"/>
              </a:spcBef>
              <a:spcAft>
                <a:spcPts val="1400"/>
              </a:spcAft>
              <a:buClr>
                <a:schemeClr val="dk1"/>
              </a:buClr>
              <a:buSzPts val="1100"/>
              <a:buFont typeface="Arial"/>
              <a:buNone/>
            </a:pPr>
            <a:r>
              <a:rPr lang="en" sz="1200">
                <a:solidFill>
                  <a:schemeClr val="dk2"/>
                </a:solidFill>
                <a:latin typeface="Montserrat"/>
                <a:ea typeface="Montserrat"/>
                <a:cs typeface="Montserrat"/>
                <a:sym typeface="Montserrat"/>
              </a:rPr>
              <a:t>Inconsistencies from build policies to runtime policies and gaps in vulnerabilities across the development lifecycle create confusion and frustration for security and developer teams</a:t>
            </a:r>
            <a:endParaRPr b="1">
              <a:solidFill>
                <a:schemeClr val="dk1"/>
              </a:solidFill>
              <a:latin typeface="Montserrat"/>
              <a:ea typeface="Montserrat"/>
              <a:cs typeface="Montserrat"/>
              <a:sym typeface="Montserrat"/>
            </a:endParaRPr>
          </a:p>
        </p:txBody>
      </p:sp>
      <p:cxnSp>
        <p:nvCxnSpPr>
          <p:cNvPr id="255" name="Google Shape;255;p55"/>
          <p:cNvCxnSpPr/>
          <p:nvPr/>
        </p:nvCxnSpPr>
        <p:spPr>
          <a:xfrm>
            <a:off x="3048000" y="1057275"/>
            <a:ext cx="0" cy="3295500"/>
          </a:xfrm>
          <a:prstGeom prst="straightConnector1">
            <a:avLst/>
          </a:prstGeom>
          <a:noFill/>
          <a:ln w="9525" cap="flat" cmpd="sng">
            <a:solidFill>
              <a:srgbClr val="BEBEBE"/>
            </a:solidFill>
            <a:prstDash val="solid"/>
            <a:round/>
            <a:headEnd type="none" w="med" len="med"/>
            <a:tailEnd type="none" w="med" len="med"/>
          </a:ln>
        </p:spPr>
      </p:cxnSp>
      <p:cxnSp>
        <p:nvCxnSpPr>
          <p:cNvPr id="256" name="Google Shape;256;p55"/>
          <p:cNvCxnSpPr/>
          <p:nvPr/>
        </p:nvCxnSpPr>
        <p:spPr>
          <a:xfrm>
            <a:off x="6096000" y="1057275"/>
            <a:ext cx="0" cy="3295500"/>
          </a:xfrm>
          <a:prstGeom prst="straightConnector1">
            <a:avLst/>
          </a:prstGeom>
          <a:noFill/>
          <a:ln w="9525" cap="flat" cmpd="sng">
            <a:solidFill>
              <a:srgbClr val="BEBEBE"/>
            </a:solidFill>
            <a:prstDash val="solid"/>
            <a:round/>
            <a:headEnd type="none" w="med" len="med"/>
            <a:tailEnd type="none" w="med" len="med"/>
          </a:ln>
        </p:spPr>
      </p:cxnSp>
      <p:sp>
        <p:nvSpPr>
          <p:cNvPr id="257" name="Google Shape;257;p55"/>
          <p:cNvSpPr/>
          <p:nvPr/>
        </p:nvSpPr>
        <p:spPr>
          <a:xfrm>
            <a:off x="2919438" y="789700"/>
            <a:ext cx="257100" cy="383100"/>
          </a:xfrm>
          <a:prstGeom prst="rect">
            <a:avLst/>
          </a:prstGeom>
          <a:gradFill>
            <a:gsLst>
              <a:gs pos="0">
                <a:srgbClr val="FFFFFF">
                  <a:alpha val="0"/>
                </a:srgbClr>
              </a:gs>
              <a:gs pos="2000">
                <a:srgbClr val="FFFFFF">
                  <a:alpha val="0"/>
                </a:srgbClr>
              </a:gs>
              <a:gs pos="22000">
                <a:srgbClr val="FFFFFF"/>
              </a:gs>
              <a:gs pos="72000">
                <a:srgbClr val="FFFFFF"/>
              </a:gs>
              <a:gs pos="98000">
                <a:srgbClr val="FFFFFF">
                  <a:alpha val="0"/>
                </a:srgbClr>
              </a:gs>
              <a:gs pos="100000">
                <a:srgbClr val="FFFFFF">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58" name="Google Shape;258;p55"/>
          <p:cNvSpPr/>
          <p:nvPr/>
        </p:nvSpPr>
        <p:spPr>
          <a:xfrm>
            <a:off x="5967425" y="789700"/>
            <a:ext cx="257100" cy="383100"/>
          </a:xfrm>
          <a:prstGeom prst="rect">
            <a:avLst/>
          </a:prstGeom>
          <a:gradFill>
            <a:gsLst>
              <a:gs pos="0">
                <a:srgbClr val="FFFFFF">
                  <a:alpha val="0"/>
                </a:srgbClr>
              </a:gs>
              <a:gs pos="2000">
                <a:srgbClr val="FFFFFF">
                  <a:alpha val="0"/>
                </a:srgbClr>
              </a:gs>
              <a:gs pos="22000">
                <a:srgbClr val="FFFFFF"/>
              </a:gs>
              <a:gs pos="72000">
                <a:srgbClr val="FFFFFF"/>
              </a:gs>
              <a:gs pos="98000">
                <a:srgbClr val="FFFFFF">
                  <a:alpha val="0"/>
                </a:srgbClr>
              </a:gs>
              <a:gs pos="100000">
                <a:srgbClr val="FFFFFF">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pic>
        <p:nvPicPr>
          <p:cNvPr id="259" name="Google Shape;259;p55"/>
          <p:cNvPicPr preferRelativeResize="0"/>
          <p:nvPr/>
        </p:nvPicPr>
        <p:blipFill>
          <a:blip r:embed="rId3">
            <a:alphaModFix/>
          </a:blip>
          <a:stretch>
            <a:fillRect/>
          </a:stretch>
        </p:blipFill>
        <p:spPr>
          <a:xfrm>
            <a:off x="838525" y="860366"/>
            <a:ext cx="1370850" cy="1432016"/>
          </a:xfrm>
          <a:prstGeom prst="rect">
            <a:avLst/>
          </a:prstGeom>
          <a:noFill/>
          <a:ln>
            <a:noFill/>
          </a:ln>
        </p:spPr>
      </p:pic>
      <p:pic>
        <p:nvPicPr>
          <p:cNvPr id="260" name="Google Shape;260;p55"/>
          <p:cNvPicPr preferRelativeResize="0"/>
          <p:nvPr/>
        </p:nvPicPr>
        <p:blipFill>
          <a:blip r:embed="rId3">
            <a:alphaModFix/>
          </a:blip>
          <a:stretch>
            <a:fillRect/>
          </a:stretch>
        </p:blipFill>
        <p:spPr>
          <a:xfrm>
            <a:off x="3886575" y="860366"/>
            <a:ext cx="1370850" cy="1432016"/>
          </a:xfrm>
          <a:prstGeom prst="rect">
            <a:avLst/>
          </a:prstGeom>
          <a:noFill/>
          <a:ln>
            <a:noFill/>
          </a:ln>
        </p:spPr>
      </p:pic>
      <p:pic>
        <p:nvPicPr>
          <p:cNvPr id="261" name="Google Shape;261;p55"/>
          <p:cNvPicPr preferRelativeResize="0"/>
          <p:nvPr/>
        </p:nvPicPr>
        <p:blipFill>
          <a:blip r:embed="rId3">
            <a:alphaModFix/>
          </a:blip>
          <a:stretch>
            <a:fillRect/>
          </a:stretch>
        </p:blipFill>
        <p:spPr>
          <a:xfrm>
            <a:off x="6934575" y="860366"/>
            <a:ext cx="1370850" cy="1432016"/>
          </a:xfrm>
          <a:prstGeom prst="rect">
            <a:avLst/>
          </a:prstGeom>
          <a:noFill/>
          <a:ln>
            <a:noFill/>
          </a:ln>
        </p:spPr>
      </p:pic>
      <p:pic>
        <p:nvPicPr>
          <p:cNvPr id="262" name="Google Shape;262;p55"/>
          <p:cNvPicPr preferRelativeResize="0"/>
          <p:nvPr/>
        </p:nvPicPr>
        <p:blipFill rotWithShape="1">
          <a:blip r:embed="rId4">
            <a:alphaModFix/>
          </a:blip>
          <a:srcRect/>
          <a:stretch/>
        </p:blipFill>
        <p:spPr>
          <a:xfrm>
            <a:off x="7109275" y="1139575"/>
            <a:ext cx="1021439" cy="873600"/>
          </a:xfrm>
          <a:prstGeom prst="rect">
            <a:avLst/>
          </a:prstGeom>
          <a:noFill/>
          <a:ln>
            <a:noFill/>
          </a:ln>
        </p:spPr>
      </p:pic>
      <p:pic>
        <p:nvPicPr>
          <p:cNvPr id="263" name="Google Shape;263;p55"/>
          <p:cNvPicPr preferRelativeResize="0"/>
          <p:nvPr/>
        </p:nvPicPr>
        <p:blipFill>
          <a:blip r:embed="rId5">
            <a:alphaModFix/>
          </a:blip>
          <a:stretch>
            <a:fillRect/>
          </a:stretch>
        </p:blipFill>
        <p:spPr>
          <a:xfrm>
            <a:off x="1135075" y="1174238"/>
            <a:ext cx="777750" cy="804276"/>
          </a:xfrm>
          <a:prstGeom prst="rect">
            <a:avLst/>
          </a:prstGeom>
          <a:noFill/>
          <a:ln>
            <a:noFill/>
          </a:ln>
        </p:spPr>
      </p:pic>
      <p:pic>
        <p:nvPicPr>
          <p:cNvPr id="264" name="Google Shape;264;p55"/>
          <p:cNvPicPr preferRelativeResize="0"/>
          <p:nvPr/>
        </p:nvPicPr>
        <p:blipFill>
          <a:blip r:embed="rId6">
            <a:alphaModFix/>
          </a:blip>
          <a:stretch>
            <a:fillRect/>
          </a:stretch>
        </p:blipFill>
        <p:spPr>
          <a:xfrm>
            <a:off x="3958188" y="1259014"/>
            <a:ext cx="1227626" cy="634745"/>
          </a:xfrm>
          <a:prstGeom prst="rect">
            <a:avLst/>
          </a:prstGeom>
          <a:noFill/>
          <a:ln>
            <a:noFill/>
          </a:ln>
        </p:spPr>
      </p:pic>
      <p:sp>
        <p:nvSpPr>
          <p:cNvPr id="265" name="Google Shape;265;p55"/>
          <p:cNvSpPr txBox="1">
            <a:spLocks noGrp="1"/>
          </p:cNvSpPr>
          <p:nvPr>
            <p:ph type="sldNum" idx="12"/>
          </p:nvPr>
        </p:nvSpPr>
        <p:spPr>
          <a:xfrm>
            <a:off x="311700" y="4872025"/>
            <a:ext cx="2363400" cy="271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a:t>
            </a:fld>
            <a:r>
              <a:rPr lang="en" b="0"/>
              <a:t>  |  © 2021 Palo Alto Networks, Inc. All rights reserved.</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73"/>
          <p:cNvSpPr txBox="1">
            <a:spLocks noGrp="1"/>
          </p:cNvSpPr>
          <p:nvPr>
            <p:ph type="title" idx="4294967295"/>
          </p:nvPr>
        </p:nvSpPr>
        <p:spPr>
          <a:xfrm>
            <a:off x="371400" y="523875"/>
            <a:ext cx="3874500" cy="406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      Software composition analysis (SCA)</a:t>
            </a:r>
            <a:endParaRPr/>
          </a:p>
          <a:p>
            <a:pPr marL="0" lvl="0" indent="0" algn="l" rtl="0">
              <a:lnSpc>
                <a:spcPct val="115000"/>
              </a:lnSpc>
              <a:spcBef>
                <a:spcPts val="1000"/>
              </a:spcBef>
              <a:spcAft>
                <a:spcPts val="0"/>
              </a:spcAft>
              <a:buNone/>
            </a:pPr>
            <a:r>
              <a:rPr lang="en" sz="1400" b="0">
                <a:solidFill>
                  <a:schemeClr val="dk2"/>
                </a:solidFill>
              </a:rPr>
              <a:t>Vulnerability management for dependencies in git repositories</a:t>
            </a:r>
            <a:endParaRPr sz="1400" b="0">
              <a:solidFill>
                <a:schemeClr val="dk2"/>
              </a:solidFill>
            </a:endParaRPr>
          </a:p>
          <a:p>
            <a:pPr marL="0" lvl="0" indent="0" algn="l" rtl="0">
              <a:lnSpc>
                <a:spcPct val="115000"/>
              </a:lnSpc>
              <a:spcBef>
                <a:spcPts val="1000"/>
              </a:spcBef>
              <a:spcAft>
                <a:spcPts val="0"/>
              </a:spcAft>
              <a:buNone/>
            </a:pPr>
            <a:r>
              <a:rPr lang="en" sz="1400" b="0">
                <a:solidFill>
                  <a:schemeClr val="dk2"/>
                </a:solidFill>
              </a:rPr>
              <a:t>Package bumping to simplify remediating vulnerabilities</a:t>
            </a:r>
            <a:endParaRPr sz="1400" b="0">
              <a:solidFill>
                <a:schemeClr val="dk2"/>
              </a:solidFill>
            </a:endParaRPr>
          </a:p>
          <a:p>
            <a:pPr marL="0" lvl="0" indent="0" algn="l" rtl="0">
              <a:lnSpc>
                <a:spcPct val="115000"/>
              </a:lnSpc>
              <a:spcBef>
                <a:spcPts val="1000"/>
              </a:spcBef>
              <a:spcAft>
                <a:spcPts val="1000"/>
              </a:spcAft>
              <a:buNone/>
            </a:pPr>
            <a:r>
              <a:rPr lang="en" sz="1400" b="0">
                <a:solidFill>
                  <a:schemeClr val="dk2"/>
                </a:solidFill>
              </a:rPr>
              <a:t>Support for major languages and frameworks</a:t>
            </a:r>
            <a:endParaRPr sz="1400" b="0">
              <a:solidFill>
                <a:schemeClr val="dk2"/>
              </a:solidFill>
            </a:endParaRPr>
          </a:p>
        </p:txBody>
      </p:sp>
      <p:sp>
        <p:nvSpPr>
          <p:cNvPr id="754" name="Google Shape;754;p73"/>
          <p:cNvSpPr/>
          <p:nvPr/>
        </p:nvSpPr>
        <p:spPr>
          <a:xfrm>
            <a:off x="4350500" y="-9525"/>
            <a:ext cx="27300" cy="4882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5" name="Google Shape;755;p73"/>
          <p:cNvPicPr preferRelativeResize="0"/>
          <p:nvPr/>
        </p:nvPicPr>
        <p:blipFill rotWithShape="1">
          <a:blip r:embed="rId3">
            <a:alphaModFix/>
          </a:blip>
          <a:srcRect/>
          <a:stretch/>
        </p:blipFill>
        <p:spPr>
          <a:xfrm>
            <a:off x="387900" y="1225764"/>
            <a:ext cx="381400" cy="406825"/>
          </a:xfrm>
          <a:prstGeom prst="rect">
            <a:avLst/>
          </a:prstGeom>
          <a:noFill/>
          <a:ln>
            <a:noFill/>
          </a:ln>
        </p:spPr>
      </p:pic>
      <p:sp>
        <p:nvSpPr>
          <p:cNvPr id="756" name="Google Shape;756;p73"/>
          <p:cNvSpPr txBox="1">
            <a:spLocks noGrp="1"/>
          </p:cNvSpPr>
          <p:nvPr>
            <p:ph type="sldNum" idx="4294967295"/>
          </p:nvPr>
        </p:nvSpPr>
        <p:spPr>
          <a:xfrm>
            <a:off x="335550" y="4872025"/>
            <a:ext cx="2339700" cy="271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20</a:t>
            </a:fld>
            <a:r>
              <a:rPr lang="en" b="0"/>
              <a:t>  |  © 2021 Palo Alto Networks, Inc. All rights reserved.</a:t>
            </a:r>
            <a:endParaRPr/>
          </a:p>
        </p:txBody>
      </p:sp>
      <p:pic>
        <p:nvPicPr>
          <p:cNvPr id="757" name="Google Shape;757;p73"/>
          <p:cNvPicPr preferRelativeResize="0"/>
          <p:nvPr/>
        </p:nvPicPr>
        <p:blipFill rotWithShape="1">
          <a:blip r:embed="rId4">
            <a:alphaModFix/>
          </a:blip>
          <a:srcRect l="4942" r="46699"/>
          <a:stretch/>
        </p:blipFill>
        <p:spPr>
          <a:xfrm>
            <a:off x="4384306" y="0"/>
            <a:ext cx="4759700" cy="48827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74"/>
          <p:cNvSpPr txBox="1">
            <a:spLocks noGrp="1"/>
          </p:cNvSpPr>
          <p:nvPr>
            <p:ph type="title" idx="4294967295"/>
          </p:nvPr>
        </p:nvSpPr>
        <p:spPr>
          <a:xfrm>
            <a:off x="371400" y="523875"/>
            <a:ext cx="3874500" cy="406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      Container Image Scanning</a:t>
            </a:r>
            <a:endParaRPr/>
          </a:p>
          <a:p>
            <a:pPr marL="0" lvl="0" indent="0" algn="l" rtl="0">
              <a:lnSpc>
                <a:spcPct val="115000"/>
              </a:lnSpc>
              <a:spcBef>
                <a:spcPts val="1000"/>
              </a:spcBef>
              <a:spcAft>
                <a:spcPts val="0"/>
              </a:spcAft>
              <a:buNone/>
            </a:pPr>
            <a:r>
              <a:rPr lang="en" sz="1400" b="0">
                <a:solidFill>
                  <a:schemeClr val="dk2"/>
                </a:solidFill>
              </a:rPr>
              <a:t>Industry leading vulnerability management precision</a:t>
            </a:r>
            <a:endParaRPr sz="1400" b="0">
              <a:solidFill>
                <a:schemeClr val="dk2"/>
              </a:solidFill>
            </a:endParaRPr>
          </a:p>
          <a:p>
            <a:pPr marL="0" lvl="0" indent="0" algn="l" rtl="0">
              <a:lnSpc>
                <a:spcPct val="115000"/>
              </a:lnSpc>
              <a:spcBef>
                <a:spcPts val="1000"/>
              </a:spcBef>
              <a:spcAft>
                <a:spcPts val="0"/>
              </a:spcAft>
              <a:buNone/>
            </a:pPr>
            <a:r>
              <a:rPr lang="en" sz="1400" b="0">
                <a:solidFill>
                  <a:schemeClr val="dk2"/>
                </a:solidFill>
              </a:rPr>
              <a:t>Automated prioritization of vulnerabilities based on your unique environment </a:t>
            </a:r>
            <a:endParaRPr sz="1400" b="0">
              <a:solidFill>
                <a:schemeClr val="dk2"/>
              </a:solidFill>
            </a:endParaRPr>
          </a:p>
          <a:p>
            <a:pPr marL="0" lvl="0" indent="0" algn="l" rtl="0">
              <a:lnSpc>
                <a:spcPct val="115000"/>
              </a:lnSpc>
              <a:spcBef>
                <a:spcPts val="1000"/>
              </a:spcBef>
              <a:spcAft>
                <a:spcPts val="1000"/>
              </a:spcAft>
              <a:buNone/>
            </a:pPr>
            <a:r>
              <a:rPr lang="en" sz="1400" b="0">
                <a:solidFill>
                  <a:schemeClr val="dk2"/>
                </a:solidFill>
              </a:rPr>
              <a:t>Prevent running vulnerable software across your environment</a:t>
            </a:r>
            <a:endParaRPr sz="1400" b="0">
              <a:solidFill>
                <a:schemeClr val="dk2"/>
              </a:solidFill>
            </a:endParaRPr>
          </a:p>
        </p:txBody>
      </p:sp>
      <p:sp>
        <p:nvSpPr>
          <p:cNvPr id="763" name="Google Shape;763;p74"/>
          <p:cNvSpPr/>
          <p:nvPr/>
        </p:nvSpPr>
        <p:spPr>
          <a:xfrm>
            <a:off x="4350500" y="-9525"/>
            <a:ext cx="27300" cy="4882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4" name="Google Shape;764;p74"/>
          <p:cNvPicPr preferRelativeResize="0"/>
          <p:nvPr/>
        </p:nvPicPr>
        <p:blipFill rotWithShape="1">
          <a:blip r:embed="rId3">
            <a:alphaModFix/>
          </a:blip>
          <a:srcRect/>
          <a:stretch/>
        </p:blipFill>
        <p:spPr>
          <a:xfrm>
            <a:off x="311700" y="1268372"/>
            <a:ext cx="469700" cy="319401"/>
          </a:xfrm>
          <a:prstGeom prst="rect">
            <a:avLst/>
          </a:prstGeom>
          <a:noFill/>
          <a:ln>
            <a:noFill/>
          </a:ln>
        </p:spPr>
      </p:pic>
      <p:sp>
        <p:nvSpPr>
          <p:cNvPr id="765" name="Google Shape;765;p74"/>
          <p:cNvSpPr txBox="1">
            <a:spLocks noGrp="1"/>
          </p:cNvSpPr>
          <p:nvPr>
            <p:ph type="sldNum" idx="4294967295"/>
          </p:nvPr>
        </p:nvSpPr>
        <p:spPr>
          <a:xfrm>
            <a:off x="335550" y="4872025"/>
            <a:ext cx="2339700" cy="271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21</a:t>
            </a:fld>
            <a:r>
              <a:rPr lang="en" b="0"/>
              <a:t>  |  © 2021 Palo Alto Networks, Inc. All rights reserved.</a:t>
            </a:r>
            <a:endParaRPr/>
          </a:p>
        </p:txBody>
      </p:sp>
      <p:pic>
        <p:nvPicPr>
          <p:cNvPr id="766" name="Google Shape;766;p74"/>
          <p:cNvPicPr preferRelativeResize="0"/>
          <p:nvPr/>
        </p:nvPicPr>
        <p:blipFill rotWithShape="1">
          <a:blip r:embed="rId4">
            <a:alphaModFix/>
          </a:blip>
          <a:srcRect r="48961"/>
          <a:stretch/>
        </p:blipFill>
        <p:spPr>
          <a:xfrm>
            <a:off x="4382970" y="0"/>
            <a:ext cx="4761027" cy="48827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75"/>
          <p:cNvSpPr txBox="1">
            <a:spLocks noGrp="1"/>
          </p:cNvSpPr>
          <p:nvPr>
            <p:ph type="sldNum" idx="12"/>
          </p:nvPr>
        </p:nvSpPr>
        <p:spPr>
          <a:xfrm>
            <a:off x="311700" y="4872025"/>
            <a:ext cx="2363400" cy="27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r>
              <a:rPr lang="en"/>
              <a:t>  |  </a:t>
            </a:r>
            <a:r>
              <a:rPr lang="en" b="0"/>
              <a:t>© 2021 Palo Alto Networks, Inc. All rights reserved.</a:t>
            </a:r>
            <a:endParaRPr b="0"/>
          </a:p>
        </p:txBody>
      </p:sp>
      <p:sp>
        <p:nvSpPr>
          <p:cNvPr id="773" name="Google Shape;773;p75"/>
          <p:cNvSpPr txBox="1"/>
          <p:nvPr/>
        </p:nvSpPr>
        <p:spPr>
          <a:xfrm>
            <a:off x="139875" y="938275"/>
            <a:ext cx="4035300" cy="3500400"/>
          </a:xfrm>
          <a:prstGeom prst="rect">
            <a:avLst/>
          </a:prstGeom>
          <a:noFill/>
          <a:ln>
            <a:noFill/>
          </a:ln>
        </p:spPr>
        <p:txBody>
          <a:bodyPr spcFirstLastPara="1" wrap="square" lIns="91425" tIns="91425" rIns="91425" bIns="91425" anchor="ctr" anchorCtr="0">
            <a:noAutofit/>
          </a:bodyPr>
          <a:lstStyle/>
          <a:p>
            <a:pPr marL="457200" lvl="0" indent="-304800" algn="l" rtl="0">
              <a:spcBef>
                <a:spcPts val="0"/>
              </a:spcBef>
              <a:spcAft>
                <a:spcPts val="0"/>
              </a:spcAft>
              <a:buClr>
                <a:schemeClr val="accent1"/>
              </a:buClr>
              <a:buSzPts val="1200"/>
              <a:buFont typeface="Montserrat"/>
              <a:buAutoNum type="arabicPeriod"/>
            </a:pPr>
            <a:r>
              <a:rPr lang="en" sz="1200" b="1">
                <a:solidFill>
                  <a:srgbClr val="595959"/>
                </a:solidFill>
                <a:latin typeface="Montserrat"/>
                <a:ea typeface="Montserrat"/>
                <a:cs typeface="Montserrat"/>
                <a:sym typeface="Montserrat"/>
              </a:rPr>
              <a:t>Precise detection</a:t>
            </a:r>
            <a:r>
              <a:rPr lang="en" sz="1200">
                <a:solidFill>
                  <a:srgbClr val="595959"/>
                </a:solidFill>
                <a:latin typeface="Montserrat"/>
                <a:ea typeface="Montserrat"/>
                <a:cs typeface="Montserrat"/>
                <a:sym typeface="Montserrat"/>
              </a:rPr>
              <a:t>: Gain unmatched visibility via 2 analysis techniques that include a fine-tuned entropy model </a:t>
            </a:r>
            <a:endParaRPr sz="1200">
              <a:solidFill>
                <a:srgbClr val="595959"/>
              </a:solidFill>
              <a:latin typeface="Montserrat"/>
              <a:ea typeface="Montserrat"/>
              <a:cs typeface="Montserrat"/>
              <a:sym typeface="Montserrat"/>
            </a:endParaRPr>
          </a:p>
          <a:p>
            <a:pPr marL="457200" lvl="0" indent="0" algn="l" rtl="0">
              <a:spcBef>
                <a:spcPts val="0"/>
              </a:spcBef>
              <a:spcAft>
                <a:spcPts val="0"/>
              </a:spcAft>
              <a:buNone/>
            </a:pPr>
            <a:endParaRPr sz="1200">
              <a:solidFill>
                <a:srgbClr val="595959"/>
              </a:solidFill>
              <a:latin typeface="Montserrat"/>
              <a:ea typeface="Montserrat"/>
              <a:cs typeface="Montserrat"/>
              <a:sym typeface="Montserrat"/>
            </a:endParaRPr>
          </a:p>
          <a:p>
            <a:pPr marL="457200" lvl="0" indent="-304800" algn="l" rtl="0">
              <a:spcBef>
                <a:spcPts val="0"/>
              </a:spcBef>
              <a:spcAft>
                <a:spcPts val="0"/>
              </a:spcAft>
              <a:buClr>
                <a:schemeClr val="accent1"/>
              </a:buClr>
              <a:buSzPts val="1200"/>
              <a:buFont typeface="Montserrat"/>
              <a:buAutoNum type="arabicPeriod"/>
            </a:pPr>
            <a:r>
              <a:rPr lang="en" sz="1200" b="1">
                <a:solidFill>
                  <a:srgbClr val="595959"/>
                </a:solidFill>
                <a:latin typeface="Montserrat"/>
                <a:ea typeface="Montserrat"/>
                <a:cs typeface="Montserrat"/>
                <a:sym typeface="Montserrat"/>
              </a:rPr>
              <a:t>Vast coverage: </a:t>
            </a:r>
            <a:r>
              <a:rPr lang="en" sz="1200">
                <a:solidFill>
                  <a:srgbClr val="595959"/>
                </a:solidFill>
                <a:latin typeface="Montserrat"/>
                <a:ea typeface="Montserrat"/>
                <a:cs typeface="Montserrat"/>
                <a:sym typeface="Montserrat"/>
              </a:rPr>
              <a:t>Detect common strings with over 100 signatures across any file type</a:t>
            </a:r>
            <a:endParaRPr sz="1200">
              <a:solidFill>
                <a:srgbClr val="595959"/>
              </a:solidFill>
              <a:latin typeface="Montserrat"/>
              <a:ea typeface="Montserrat"/>
              <a:cs typeface="Montserrat"/>
              <a:sym typeface="Montserrat"/>
            </a:endParaRPr>
          </a:p>
          <a:p>
            <a:pPr marL="457200" lvl="0" indent="0" algn="l" rtl="0">
              <a:spcBef>
                <a:spcPts val="0"/>
              </a:spcBef>
              <a:spcAft>
                <a:spcPts val="0"/>
              </a:spcAft>
              <a:buNone/>
            </a:pPr>
            <a:endParaRPr sz="1200" b="1">
              <a:solidFill>
                <a:srgbClr val="595959"/>
              </a:solidFill>
              <a:latin typeface="Montserrat"/>
              <a:ea typeface="Montserrat"/>
              <a:cs typeface="Montserrat"/>
              <a:sym typeface="Montserrat"/>
            </a:endParaRPr>
          </a:p>
          <a:p>
            <a:pPr marL="457200" lvl="0" indent="-304800" algn="l" rtl="0">
              <a:spcBef>
                <a:spcPts val="0"/>
              </a:spcBef>
              <a:spcAft>
                <a:spcPts val="0"/>
              </a:spcAft>
              <a:buClr>
                <a:schemeClr val="accent1"/>
              </a:buClr>
              <a:buSzPts val="1200"/>
              <a:buFont typeface="Montserrat"/>
              <a:buAutoNum type="arabicPeriod"/>
            </a:pPr>
            <a:r>
              <a:rPr lang="en" sz="1200" b="1">
                <a:solidFill>
                  <a:srgbClr val="595959"/>
                </a:solidFill>
                <a:latin typeface="Montserrat"/>
                <a:ea typeface="Montserrat"/>
                <a:cs typeface="Montserrat"/>
                <a:sym typeface="Montserrat"/>
              </a:rPr>
              <a:t>Developer feedback: </a:t>
            </a:r>
            <a:r>
              <a:rPr lang="en" sz="1200">
                <a:solidFill>
                  <a:srgbClr val="595959"/>
                </a:solidFill>
                <a:latin typeface="Montserrat"/>
                <a:ea typeface="Montserrat"/>
                <a:cs typeface="Montserrat"/>
                <a:sym typeface="Montserrat"/>
              </a:rPr>
              <a:t>From supply chain impact to in-line pull request comments, embedded feedback streamlines developer action</a:t>
            </a:r>
            <a:endParaRPr sz="1200">
              <a:solidFill>
                <a:srgbClr val="595959"/>
              </a:solidFill>
              <a:latin typeface="Montserrat"/>
              <a:ea typeface="Montserrat"/>
              <a:cs typeface="Montserrat"/>
              <a:sym typeface="Montserrat"/>
            </a:endParaRPr>
          </a:p>
          <a:p>
            <a:pPr marL="0" lvl="0" indent="0" algn="l" rtl="0">
              <a:spcBef>
                <a:spcPts val="0"/>
              </a:spcBef>
              <a:spcAft>
                <a:spcPts val="0"/>
              </a:spcAft>
              <a:buNone/>
            </a:pPr>
            <a:endParaRPr sz="1200">
              <a:solidFill>
                <a:srgbClr val="595959"/>
              </a:solidFill>
              <a:latin typeface="Montserrat"/>
              <a:ea typeface="Montserrat"/>
              <a:cs typeface="Montserrat"/>
              <a:sym typeface="Montserrat"/>
            </a:endParaRPr>
          </a:p>
          <a:p>
            <a:pPr marL="457200" lvl="0" indent="-304800" algn="l" rtl="0">
              <a:spcBef>
                <a:spcPts val="0"/>
              </a:spcBef>
              <a:spcAft>
                <a:spcPts val="0"/>
              </a:spcAft>
              <a:buClr>
                <a:schemeClr val="accent1"/>
              </a:buClr>
              <a:buSzPts val="1200"/>
              <a:buFont typeface="Montserrat"/>
              <a:buAutoNum type="arabicPeriod"/>
            </a:pPr>
            <a:r>
              <a:rPr lang="en" sz="1200" b="1">
                <a:solidFill>
                  <a:srgbClr val="595959"/>
                </a:solidFill>
                <a:latin typeface="Montserrat"/>
                <a:ea typeface="Montserrat"/>
                <a:cs typeface="Montserrat"/>
                <a:sym typeface="Montserrat"/>
              </a:rPr>
              <a:t>Risk factors: </a:t>
            </a:r>
            <a:r>
              <a:rPr lang="en" sz="1200">
                <a:solidFill>
                  <a:srgbClr val="595959"/>
                </a:solidFill>
                <a:latin typeface="Montserrat"/>
                <a:ea typeface="Montserrat"/>
                <a:cs typeface="Montserrat"/>
                <a:sym typeface="Montserrat"/>
              </a:rPr>
              <a:t>Gain insights from multiple parameters for deep context with each alert</a:t>
            </a:r>
            <a:endParaRPr sz="1200">
              <a:solidFill>
                <a:srgbClr val="595959"/>
              </a:solidFill>
              <a:latin typeface="Montserrat"/>
              <a:ea typeface="Montserrat"/>
              <a:cs typeface="Montserrat"/>
              <a:sym typeface="Montserrat"/>
            </a:endParaRPr>
          </a:p>
          <a:p>
            <a:pPr marL="0" lvl="0" indent="0" algn="l" rtl="0">
              <a:spcBef>
                <a:spcPts val="0"/>
              </a:spcBef>
              <a:spcAft>
                <a:spcPts val="0"/>
              </a:spcAft>
              <a:buNone/>
            </a:pPr>
            <a:endParaRPr sz="1200">
              <a:solidFill>
                <a:srgbClr val="595959"/>
              </a:solidFill>
              <a:latin typeface="Montserrat"/>
              <a:ea typeface="Montserrat"/>
              <a:cs typeface="Montserrat"/>
              <a:sym typeface="Montserrat"/>
            </a:endParaRPr>
          </a:p>
          <a:p>
            <a:pPr marL="457200" lvl="0" indent="-304800" algn="l" rtl="0">
              <a:spcBef>
                <a:spcPts val="0"/>
              </a:spcBef>
              <a:spcAft>
                <a:spcPts val="0"/>
              </a:spcAft>
              <a:buClr>
                <a:schemeClr val="accent1"/>
              </a:buClr>
              <a:buSzPts val="1200"/>
              <a:buFont typeface="Arial"/>
              <a:buAutoNum type="arabicPeriod"/>
            </a:pPr>
            <a:r>
              <a:rPr lang="en" sz="1200" b="1">
                <a:solidFill>
                  <a:srgbClr val="595959"/>
                </a:solidFill>
                <a:latin typeface="Montserrat"/>
                <a:ea typeface="Montserrat"/>
                <a:cs typeface="Montserrat"/>
                <a:sym typeface="Montserrat"/>
              </a:rPr>
              <a:t>Customization: </a:t>
            </a:r>
            <a:r>
              <a:rPr lang="en" sz="1200">
                <a:solidFill>
                  <a:srgbClr val="595959"/>
                </a:solidFill>
                <a:latin typeface="Montserrat"/>
                <a:ea typeface="Montserrat"/>
                <a:cs typeface="Montserrat"/>
                <a:sym typeface="Montserrat"/>
              </a:rPr>
              <a:t>Define org-specific strings and reduce alerts</a:t>
            </a:r>
            <a:endParaRPr sz="1200">
              <a:solidFill>
                <a:srgbClr val="595959"/>
              </a:solidFill>
              <a:latin typeface="Montserrat"/>
              <a:ea typeface="Montserrat"/>
              <a:cs typeface="Montserrat"/>
              <a:sym typeface="Montserrat"/>
            </a:endParaRPr>
          </a:p>
        </p:txBody>
      </p:sp>
      <p:sp>
        <p:nvSpPr>
          <p:cNvPr id="774" name="Google Shape;774;p75"/>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Secrets Security</a:t>
            </a:r>
            <a:endParaRPr>
              <a:solidFill>
                <a:schemeClr val="accent3"/>
              </a:solidFill>
            </a:endParaRPr>
          </a:p>
        </p:txBody>
      </p:sp>
      <p:pic>
        <p:nvPicPr>
          <p:cNvPr id="775" name="Google Shape;775;p75"/>
          <p:cNvPicPr preferRelativeResize="0"/>
          <p:nvPr/>
        </p:nvPicPr>
        <p:blipFill rotWithShape="1">
          <a:blip r:embed="rId3">
            <a:alphaModFix/>
          </a:blip>
          <a:srcRect l="1089" r="30408"/>
          <a:stretch/>
        </p:blipFill>
        <p:spPr>
          <a:xfrm>
            <a:off x="4345775" y="802550"/>
            <a:ext cx="4798223" cy="3871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779"/>
        <p:cNvGrpSpPr/>
        <p:nvPr/>
      </p:nvGrpSpPr>
      <p:grpSpPr>
        <a:xfrm>
          <a:off x="0" y="0"/>
          <a:ext cx="0" cy="0"/>
          <a:chOff x="0" y="0"/>
          <a:chExt cx="0" cy="0"/>
        </a:xfrm>
      </p:grpSpPr>
      <p:sp>
        <p:nvSpPr>
          <p:cNvPr id="780" name="Google Shape;780;p76"/>
          <p:cNvSpPr txBox="1">
            <a:spLocks noGrp="1"/>
          </p:cNvSpPr>
          <p:nvPr>
            <p:ph type="sldNum" idx="4294967295"/>
          </p:nvPr>
        </p:nvSpPr>
        <p:spPr>
          <a:xfrm>
            <a:off x="311700" y="4872025"/>
            <a:ext cx="2363400" cy="27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600" b="1">
                <a:solidFill>
                  <a:srgbClr val="FFFFFF"/>
                </a:solidFill>
                <a:latin typeface="Montserrat"/>
                <a:ea typeface="Montserrat"/>
                <a:cs typeface="Montserrat"/>
                <a:sym typeface="Montserrat"/>
              </a:rPr>
              <a:t>23</a:t>
            </a:fld>
            <a:r>
              <a:rPr lang="en" sz="600">
                <a:solidFill>
                  <a:srgbClr val="FFFFFF"/>
                </a:solidFill>
                <a:latin typeface="Montserrat"/>
                <a:ea typeface="Montserrat"/>
                <a:cs typeface="Montserrat"/>
                <a:sym typeface="Montserrat"/>
              </a:rPr>
              <a:t>  |  </a:t>
            </a:r>
            <a:r>
              <a:rPr lang="en" sz="600" b="0">
                <a:solidFill>
                  <a:srgbClr val="FFFFFF"/>
                </a:solidFill>
              </a:rPr>
              <a:t>© 2021 Palo Alto Networks, Inc. All rights reserved.</a:t>
            </a:r>
            <a:endParaRPr sz="600" b="0">
              <a:solidFill>
                <a:srgbClr val="FFFFFF"/>
              </a:solidFill>
            </a:endParaRPr>
          </a:p>
        </p:txBody>
      </p:sp>
      <p:sp>
        <p:nvSpPr>
          <p:cNvPr id="781" name="Google Shape;781;p76"/>
          <p:cNvSpPr txBox="1">
            <a:spLocks noGrp="1"/>
          </p:cNvSpPr>
          <p:nvPr>
            <p:ph type="title" idx="4294967295"/>
          </p:nvPr>
        </p:nvSpPr>
        <p:spPr>
          <a:xfrm>
            <a:off x="371400" y="523875"/>
            <a:ext cx="3746700" cy="406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r>
              <a:rPr lang="en"/>
              <a:t>Secrets Scanning</a:t>
            </a:r>
            <a:endParaRPr/>
          </a:p>
          <a:p>
            <a:pPr marL="0" lvl="0" indent="0" algn="l" rtl="0">
              <a:lnSpc>
                <a:spcPct val="115000"/>
              </a:lnSpc>
              <a:spcBef>
                <a:spcPts val="1000"/>
              </a:spcBef>
              <a:spcAft>
                <a:spcPts val="0"/>
              </a:spcAft>
              <a:buNone/>
            </a:pPr>
            <a:r>
              <a:rPr lang="en" sz="1400" b="0">
                <a:solidFill>
                  <a:schemeClr val="dk2"/>
                </a:solidFill>
              </a:rPr>
              <a:t>Identify and block secrets in IaC templates and container images</a:t>
            </a:r>
            <a:endParaRPr sz="1400" b="0">
              <a:solidFill>
                <a:schemeClr val="dk2"/>
              </a:solidFill>
            </a:endParaRPr>
          </a:p>
          <a:p>
            <a:pPr marL="0" lvl="0" indent="0" algn="l" rtl="0">
              <a:lnSpc>
                <a:spcPct val="115000"/>
              </a:lnSpc>
              <a:spcBef>
                <a:spcPts val="1000"/>
              </a:spcBef>
              <a:spcAft>
                <a:spcPts val="1000"/>
              </a:spcAft>
              <a:buNone/>
            </a:pPr>
            <a:r>
              <a:rPr lang="en" sz="1400" b="0">
                <a:solidFill>
                  <a:schemeClr val="dk2"/>
                </a:solidFill>
              </a:rPr>
              <a:t>Prevent secrets exposure and account takeovers</a:t>
            </a:r>
            <a:endParaRPr sz="1400" b="0">
              <a:solidFill>
                <a:schemeClr val="dk2"/>
              </a:solidFill>
            </a:endParaRPr>
          </a:p>
        </p:txBody>
      </p:sp>
      <p:sp>
        <p:nvSpPr>
          <p:cNvPr id="782" name="Google Shape;782;p76"/>
          <p:cNvSpPr/>
          <p:nvPr/>
        </p:nvSpPr>
        <p:spPr>
          <a:xfrm>
            <a:off x="4350500" y="-9525"/>
            <a:ext cx="27300" cy="4882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3" name="Google Shape;783;p76"/>
          <p:cNvPicPr preferRelativeResize="0"/>
          <p:nvPr/>
        </p:nvPicPr>
        <p:blipFill rotWithShape="1">
          <a:blip r:embed="rId3">
            <a:alphaModFix/>
          </a:blip>
          <a:srcRect r="43139"/>
          <a:stretch/>
        </p:blipFill>
        <p:spPr>
          <a:xfrm>
            <a:off x="4377800" y="-9555"/>
            <a:ext cx="4766198" cy="4882800"/>
          </a:xfrm>
          <a:prstGeom prst="rect">
            <a:avLst/>
          </a:prstGeom>
          <a:noFill/>
          <a:ln>
            <a:noFill/>
          </a:ln>
        </p:spPr>
      </p:pic>
      <p:pic>
        <p:nvPicPr>
          <p:cNvPr id="784" name="Google Shape;784;p76"/>
          <p:cNvPicPr preferRelativeResize="0"/>
          <p:nvPr/>
        </p:nvPicPr>
        <p:blipFill rotWithShape="1">
          <a:blip r:embed="rId4">
            <a:alphaModFix/>
          </a:blip>
          <a:srcRect/>
          <a:stretch/>
        </p:blipFill>
        <p:spPr>
          <a:xfrm>
            <a:off x="469943" y="1735211"/>
            <a:ext cx="311630" cy="271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77"/>
          <p:cNvSpPr txBox="1">
            <a:spLocks noGrp="1"/>
          </p:cNvSpPr>
          <p:nvPr>
            <p:ph type="title" idx="4294967295"/>
          </p:nvPr>
        </p:nvSpPr>
        <p:spPr>
          <a:xfrm>
            <a:off x="371400" y="523875"/>
            <a:ext cx="3746700" cy="406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r>
              <a:rPr lang="en"/>
              <a:t>Least Privileged IAM</a:t>
            </a:r>
            <a:endParaRPr/>
          </a:p>
          <a:p>
            <a:pPr marL="0" lvl="0" indent="0" algn="l" rtl="0">
              <a:lnSpc>
                <a:spcPct val="115000"/>
              </a:lnSpc>
              <a:spcBef>
                <a:spcPts val="1000"/>
              </a:spcBef>
              <a:spcAft>
                <a:spcPts val="0"/>
              </a:spcAft>
              <a:buNone/>
            </a:pPr>
            <a:r>
              <a:rPr lang="en" sz="1400" b="0">
                <a:solidFill>
                  <a:schemeClr val="dk2"/>
                </a:solidFill>
              </a:rPr>
              <a:t>Identify over privileged accounts and create a least privileged IaC template</a:t>
            </a:r>
            <a:endParaRPr sz="1400" b="0">
              <a:solidFill>
                <a:schemeClr val="dk2"/>
              </a:solidFill>
            </a:endParaRPr>
          </a:p>
          <a:p>
            <a:pPr marL="0" lvl="0" indent="0" algn="l" rtl="0">
              <a:lnSpc>
                <a:spcPct val="115000"/>
              </a:lnSpc>
              <a:spcBef>
                <a:spcPts val="1000"/>
              </a:spcBef>
              <a:spcAft>
                <a:spcPts val="1000"/>
              </a:spcAft>
              <a:buNone/>
            </a:pPr>
            <a:r>
              <a:rPr lang="en" sz="1400" b="0">
                <a:solidFill>
                  <a:schemeClr val="dk2"/>
                </a:solidFill>
              </a:rPr>
              <a:t>Reduce the attack surface and limit entitlements</a:t>
            </a:r>
            <a:endParaRPr sz="1400" b="0">
              <a:solidFill>
                <a:schemeClr val="dk2"/>
              </a:solidFill>
            </a:endParaRPr>
          </a:p>
        </p:txBody>
      </p:sp>
      <p:sp>
        <p:nvSpPr>
          <p:cNvPr id="790" name="Google Shape;790;p77"/>
          <p:cNvSpPr/>
          <p:nvPr/>
        </p:nvSpPr>
        <p:spPr>
          <a:xfrm>
            <a:off x="4350500" y="-9525"/>
            <a:ext cx="27300" cy="4882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1" name="Google Shape;791;p77"/>
          <p:cNvPicPr preferRelativeResize="0"/>
          <p:nvPr/>
        </p:nvPicPr>
        <p:blipFill rotWithShape="1">
          <a:blip r:embed="rId3">
            <a:alphaModFix/>
          </a:blip>
          <a:srcRect r="37166"/>
          <a:stretch/>
        </p:blipFill>
        <p:spPr>
          <a:xfrm>
            <a:off x="4377800" y="-9550"/>
            <a:ext cx="4766198" cy="4882801"/>
          </a:xfrm>
          <a:prstGeom prst="rect">
            <a:avLst/>
          </a:prstGeom>
          <a:noFill/>
          <a:ln>
            <a:noFill/>
          </a:ln>
        </p:spPr>
      </p:pic>
      <p:pic>
        <p:nvPicPr>
          <p:cNvPr id="792" name="Google Shape;792;p77"/>
          <p:cNvPicPr preferRelativeResize="0"/>
          <p:nvPr/>
        </p:nvPicPr>
        <p:blipFill rotWithShape="1">
          <a:blip r:embed="rId4">
            <a:alphaModFix/>
          </a:blip>
          <a:srcRect/>
          <a:stretch/>
        </p:blipFill>
        <p:spPr>
          <a:xfrm>
            <a:off x="470129" y="1716288"/>
            <a:ext cx="332550" cy="326575"/>
          </a:xfrm>
          <a:prstGeom prst="rect">
            <a:avLst/>
          </a:prstGeom>
          <a:noFill/>
          <a:ln>
            <a:noFill/>
          </a:ln>
        </p:spPr>
      </p:pic>
      <p:sp>
        <p:nvSpPr>
          <p:cNvPr id="793" name="Google Shape;793;p77"/>
          <p:cNvSpPr txBox="1">
            <a:spLocks noGrp="1"/>
          </p:cNvSpPr>
          <p:nvPr>
            <p:ph type="sldNum" idx="4294967295"/>
          </p:nvPr>
        </p:nvSpPr>
        <p:spPr>
          <a:xfrm>
            <a:off x="311700" y="4872025"/>
            <a:ext cx="2363400" cy="27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600" b="1">
                <a:solidFill>
                  <a:srgbClr val="FFFFFF"/>
                </a:solidFill>
                <a:latin typeface="Montserrat"/>
                <a:ea typeface="Montserrat"/>
                <a:cs typeface="Montserrat"/>
                <a:sym typeface="Montserrat"/>
              </a:rPr>
              <a:t>24</a:t>
            </a:fld>
            <a:r>
              <a:rPr lang="en" sz="600">
                <a:solidFill>
                  <a:srgbClr val="FFFFFF"/>
                </a:solidFill>
                <a:latin typeface="Montserrat"/>
                <a:ea typeface="Montserrat"/>
                <a:cs typeface="Montserrat"/>
                <a:sym typeface="Montserrat"/>
              </a:rPr>
              <a:t>  |  </a:t>
            </a:r>
            <a:r>
              <a:rPr lang="en" sz="600" b="0">
                <a:solidFill>
                  <a:srgbClr val="FFFFFF"/>
                </a:solidFill>
              </a:rPr>
              <a:t>© 2021 Palo Alto Networks, Inc. All rights reserved.</a:t>
            </a:r>
            <a:endParaRPr sz="600" b="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78"/>
          <p:cNvSpPr txBox="1">
            <a:spLocks noGrp="1"/>
          </p:cNvSpPr>
          <p:nvPr>
            <p:ph type="title" idx="4294967295"/>
          </p:nvPr>
        </p:nvSpPr>
        <p:spPr>
          <a:xfrm>
            <a:off x="371400" y="523875"/>
            <a:ext cx="3979200" cy="406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r>
              <a:rPr lang="en"/>
              <a:t>Software Supply Chain Security</a:t>
            </a:r>
            <a:endParaRPr/>
          </a:p>
          <a:p>
            <a:pPr marL="0" lvl="0" indent="0" algn="l" rtl="0">
              <a:lnSpc>
                <a:spcPct val="115000"/>
              </a:lnSpc>
              <a:spcBef>
                <a:spcPts val="1000"/>
              </a:spcBef>
              <a:spcAft>
                <a:spcPts val="0"/>
              </a:spcAft>
              <a:buClr>
                <a:schemeClr val="dk1"/>
              </a:buClr>
              <a:buSzPts val="1100"/>
              <a:buFont typeface="Arial"/>
              <a:buNone/>
            </a:pPr>
            <a:r>
              <a:rPr lang="en" sz="1400" b="0">
                <a:solidFill>
                  <a:schemeClr val="dk2"/>
                </a:solidFill>
              </a:rPr>
              <a:t>Auto-discover code assets and model misconfigurations and vulnerabilities</a:t>
            </a:r>
            <a:endParaRPr sz="1400" b="0">
              <a:solidFill>
                <a:schemeClr val="dk2"/>
              </a:solidFill>
            </a:endParaRPr>
          </a:p>
          <a:p>
            <a:pPr marL="0" lvl="0" indent="0" algn="l" rtl="0">
              <a:lnSpc>
                <a:spcPct val="115000"/>
              </a:lnSpc>
              <a:spcBef>
                <a:spcPts val="1000"/>
              </a:spcBef>
              <a:spcAft>
                <a:spcPts val="0"/>
              </a:spcAft>
              <a:buClr>
                <a:schemeClr val="dk1"/>
              </a:buClr>
              <a:buSzPts val="1100"/>
              <a:buFont typeface="Arial"/>
              <a:buNone/>
            </a:pPr>
            <a:r>
              <a:rPr lang="en" sz="1400" b="0">
                <a:solidFill>
                  <a:schemeClr val="dk2"/>
                </a:solidFill>
              </a:rPr>
              <a:t>Simple and complete inventory of key application and infrastructure asset dependencies to understand the attack surface</a:t>
            </a:r>
            <a:endParaRPr sz="1400" b="0">
              <a:solidFill>
                <a:schemeClr val="dk2"/>
              </a:solidFill>
            </a:endParaRPr>
          </a:p>
          <a:p>
            <a:pPr marL="0" lvl="0" indent="0" algn="l" rtl="0">
              <a:lnSpc>
                <a:spcPct val="115000"/>
              </a:lnSpc>
              <a:spcBef>
                <a:spcPts val="1000"/>
              </a:spcBef>
              <a:spcAft>
                <a:spcPts val="0"/>
              </a:spcAft>
              <a:buClr>
                <a:schemeClr val="dk1"/>
              </a:buClr>
              <a:buSzPts val="1100"/>
              <a:buFont typeface="Arial"/>
              <a:buNone/>
            </a:pPr>
            <a:r>
              <a:rPr lang="en" sz="1400" b="0">
                <a:solidFill>
                  <a:schemeClr val="dk2"/>
                </a:solidFill>
              </a:rPr>
              <a:t>Vulnerable or misconfigured dependencies can be remediated using a single consolidated pull-request</a:t>
            </a:r>
            <a:endParaRPr sz="1400" b="0">
              <a:solidFill>
                <a:schemeClr val="dk2"/>
              </a:solidFill>
            </a:endParaRPr>
          </a:p>
          <a:p>
            <a:pPr marL="0" lvl="0" indent="0" algn="l" rtl="0">
              <a:lnSpc>
                <a:spcPct val="115000"/>
              </a:lnSpc>
              <a:spcBef>
                <a:spcPts val="1000"/>
              </a:spcBef>
              <a:spcAft>
                <a:spcPts val="1000"/>
              </a:spcAft>
              <a:buNone/>
            </a:pPr>
            <a:r>
              <a:rPr lang="en" sz="1400" b="0">
                <a:solidFill>
                  <a:schemeClr val="dk2"/>
                </a:solidFill>
              </a:rPr>
              <a:t>Extends Checkov policy-as-code to harden VCS and CI/CD configurations</a:t>
            </a:r>
            <a:endParaRPr sz="1400" b="0">
              <a:solidFill>
                <a:schemeClr val="dk2"/>
              </a:solidFill>
            </a:endParaRPr>
          </a:p>
        </p:txBody>
      </p:sp>
      <p:sp>
        <p:nvSpPr>
          <p:cNvPr id="799" name="Google Shape;799;p78"/>
          <p:cNvSpPr/>
          <p:nvPr/>
        </p:nvSpPr>
        <p:spPr>
          <a:xfrm>
            <a:off x="4350500" y="-9525"/>
            <a:ext cx="27300" cy="4882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78"/>
          <p:cNvSpPr txBox="1">
            <a:spLocks noGrp="1"/>
          </p:cNvSpPr>
          <p:nvPr>
            <p:ph type="sldNum" idx="4294967295"/>
          </p:nvPr>
        </p:nvSpPr>
        <p:spPr>
          <a:xfrm>
            <a:off x="311700" y="4872025"/>
            <a:ext cx="2363400" cy="27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600" b="1">
                <a:solidFill>
                  <a:srgbClr val="FFFFFF"/>
                </a:solidFill>
                <a:latin typeface="Montserrat"/>
                <a:ea typeface="Montserrat"/>
                <a:cs typeface="Montserrat"/>
                <a:sym typeface="Montserrat"/>
              </a:rPr>
              <a:t>25</a:t>
            </a:fld>
            <a:r>
              <a:rPr lang="en" sz="600">
                <a:solidFill>
                  <a:srgbClr val="FFFFFF"/>
                </a:solidFill>
                <a:latin typeface="Montserrat"/>
                <a:ea typeface="Montserrat"/>
                <a:cs typeface="Montserrat"/>
                <a:sym typeface="Montserrat"/>
              </a:rPr>
              <a:t>  |  </a:t>
            </a:r>
            <a:r>
              <a:rPr lang="en" sz="600" b="0">
                <a:solidFill>
                  <a:srgbClr val="FFFFFF"/>
                </a:solidFill>
              </a:rPr>
              <a:t>© 2021 Palo Alto Networks, Inc. All rights reserved.</a:t>
            </a:r>
            <a:endParaRPr sz="600" b="0">
              <a:solidFill>
                <a:srgbClr val="FFFFFF"/>
              </a:solidFill>
            </a:endParaRPr>
          </a:p>
        </p:txBody>
      </p:sp>
      <p:pic>
        <p:nvPicPr>
          <p:cNvPr id="801" name="Google Shape;801;p78"/>
          <p:cNvPicPr preferRelativeResize="0"/>
          <p:nvPr/>
        </p:nvPicPr>
        <p:blipFill>
          <a:blip r:embed="rId3">
            <a:alphaModFix/>
          </a:blip>
          <a:stretch>
            <a:fillRect/>
          </a:stretch>
        </p:blipFill>
        <p:spPr>
          <a:xfrm>
            <a:off x="502132" y="581716"/>
            <a:ext cx="268533" cy="326576"/>
          </a:xfrm>
          <a:prstGeom prst="rect">
            <a:avLst/>
          </a:prstGeom>
          <a:noFill/>
          <a:ln>
            <a:noFill/>
          </a:ln>
        </p:spPr>
      </p:pic>
      <p:pic>
        <p:nvPicPr>
          <p:cNvPr id="802" name="Google Shape;802;p78"/>
          <p:cNvPicPr preferRelativeResize="0"/>
          <p:nvPr/>
        </p:nvPicPr>
        <p:blipFill rotWithShape="1">
          <a:blip r:embed="rId4">
            <a:alphaModFix/>
          </a:blip>
          <a:srcRect l="19016" r="27066"/>
          <a:stretch/>
        </p:blipFill>
        <p:spPr>
          <a:xfrm>
            <a:off x="4381100" y="0"/>
            <a:ext cx="4762900" cy="4882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7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Integrations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80"/>
          <p:cNvSpPr txBox="1">
            <a:spLocks noGrp="1"/>
          </p:cNvSpPr>
          <p:nvPr>
            <p:ph type="title" idx="4294967295"/>
          </p:nvPr>
        </p:nvSpPr>
        <p:spPr>
          <a:xfrm>
            <a:off x="371400" y="523875"/>
            <a:ext cx="3737100" cy="406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Command Line Scanning</a:t>
            </a:r>
            <a:endParaRPr/>
          </a:p>
          <a:p>
            <a:pPr marL="0" lvl="0" indent="0" algn="l" rtl="0">
              <a:lnSpc>
                <a:spcPct val="115000"/>
              </a:lnSpc>
              <a:spcBef>
                <a:spcPts val="1000"/>
              </a:spcBef>
              <a:spcAft>
                <a:spcPts val="0"/>
              </a:spcAft>
              <a:buNone/>
            </a:pPr>
            <a:r>
              <a:rPr lang="en" sz="1400" b="0">
                <a:solidFill>
                  <a:schemeClr val="dk2"/>
                </a:solidFill>
              </a:rPr>
              <a:t>Scan container images and IaC templates from a local environment</a:t>
            </a:r>
            <a:endParaRPr sz="1400" b="0">
              <a:solidFill>
                <a:schemeClr val="dk2"/>
              </a:solidFill>
            </a:endParaRPr>
          </a:p>
          <a:p>
            <a:pPr marL="0" lvl="0" indent="0" algn="l" rtl="0">
              <a:lnSpc>
                <a:spcPct val="115000"/>
              </a:lnSpc>
              <a:spcBef>
                <a:spcPts val="1000"/>
              </a:spcBef>
              <a:spcAft>
                <a:spcPts val="1000"/>
              </a:spcAft>
              <a:buNone/>
            </a:pPr>
            <a:r>
              <a:rPr lang="en" sz="1400" b="0">
                <a:solidFill>
                  <a:schemeClr val="dk2"/>
                </a:solidFill>
              </a:rPr>
              <a:t>Built to be extensible to be added to other DevOps tools</a:t>
            </a:r>
            <a:endParaRPr sz="1400" b="0">
              <a:solidFill>
                <a:schemeClr val="dk2"/>
              </a:solidFill>
            </a:endParaRPr>
          </a:p>
        </p:txBody>
      </p:sp>
      <p:sp>
        <p:nvSpPr>
          <p:cNvPr id="813" name="Google Shape;813;p80"/>
          <p:cNvSpPr/>
          <p:nvPr/>
        </p:nvSpPr>
        <p:spPr>
          <a:xfrm>
            <a:off x="4350500" y="-9525"/>
            <a:ext cx="27300" cy="4882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4" name="Google Shape;814;p80"/>
          <p:cNvPicPr preferRelativeResize="0"/>
          <p:nvPr/>
        </p:nvPicPr>
        <p:blipFill rotWithShape="1">
          <a:blip r:embed="rId3">
            <a:alphaModFix/>
          </a:blip>
          <a:srcRect r="34258" b="50734"/>
          <a:stretch/>
        </p:blipFill>
        <p:spPr>
          <a:xfrm>
            <a:off x="4377800" y="0"/>
            <a:ext cx="4766198" cy="2400300"/>
          </a:xfrm>
          <a:prstGeom prst="rect">
            <a:avLst/>
          </a:prstGeom>
          <a:noFill/>
          <a:ln>
            <a:noFill/>
          </a:ln>
        </p:spPr>
      </p:pic>
      <p:pic>
        <p:nvPicPr>
          <p:cNvPr id="815" name="Google Shape;815;p80"/>
          <p:cNvPicPr preferRelativeResize="0"/>
          <p:nvPr/>
        </p:nvPicPr>
        <p:blipFill rotWithShape="1">
          <a:blip r:embed="rId4">
            <a:alphaModFix/>
          </a:blip>
          <a:srcRect r="43139" b="48376"/>
          <a:stretch/>
        </p:blipFill>
        <p:spPr>
          <a:xfrm>
            <a:off x="4377800" y="2352648"/>
            <a:ext cx="4766198" cy="2520624"/>
          </a:xfrm>
          <a:prstGeom prst="rect">
            <a:avLst/>
          </a:prstGeom>
          <a:noFill/>
          <a:ln>
            <a:noFill/>
          </a:ln>
        </p:spPr>
      </p:pic>
      <p:sp>
        <p:nvSpPr>
          <p:cNvPr id="816" name="Google Shape;816;p80"/>
          <p:cNvSpPr/>
          <p:nvPr/>
        </p:nvSpPr>
        <p:spPr>
          <a:xfrm>
            <a:off x="0" y="148100"/>
            <a:ext cx="1528200" cy="296400"/>
          </a:xfrm>
          <a:prstGeom prst="rect">
            <a:avLst/>
          </a:prstGeom>
          <a:solidFill>
            <a:schemeClr val="accent3"/>
          </a:solidFill>
          <a:ln>
            <a:noFill/>
          </a:ln>
        </p:spPr>
        <p:txBody>
          <a:bodyPr spcFirstLastPara="1" wrap="square" lIns="91425" tIns="91425" rIns="91425" bIns="91425" anchor="ctr" anchorCtr="0">
            <a:noAutofit/>
          </a:bodyPr>
          <a:lstStyle/>
          <a:p>
            <a:pPr marL="0" marR="212697" lvl="0" indent="0" algn="r" rtl="0">
              <a:spcBef>
                <a:spcPts val="0"/>
              </a:spcBef>
              <a:spcAft>
                <a:spcPts val="0"/>
              </a:spcAft>
              <a:buNone/>
            </a:pPr>
            <a:r>
              <a:rPr lang="en">
                <a:solidFill>
                  <a:schemeClr val="lt1"/>
                </a:solidFill>
              </a:rPr>
              <a:t>Build</a:t>
            </a:r>
            <a:endParaRPr>
              <a:solidFill>
                <a:schemeClr val="lt1"/>
              </a:solidFill>
            </a:endParaRPr>
          </a:p>
        </p:txBody>
      </p:sp>
      <p:sp>
        <p:nvSpPr>
          <p:cNvPr id="817" name="Google Shape;817;p80"/>
          <p:cNvSpPr txBox="1">
            <a:spLocks noGrp="1"/>
          </p:cNvSpPr>
          <p:nvPr>
            <p:ph type="sldNum" idx="4294967295"/>
          </p:nvPr>
        </p:nvSpPr>
        <p:spPr>
          <a:xfrm>
            <a:off x="311700" y="4872025"/>
            <a:ext cx="2363400" cy="27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600" b="1">
                <a:solidFill>
                  <a:srgbClr val="FFFFFF"/>
                </a:solidFill>
                <a:latin typeface="Montserrat"/>
                <a:ea typeface="Montserrat"/>
                <a:cs typeface="Montserrat"/>
                <a:sym typeface="Montserrat"/>
              </a:rPr>
              <a:t>27</a:t>
            </a:fld>
            <a:r>
              <a:rPr lang="en" sz="600">
                <a:solidFill>
                  <a:srgbClr val="FFFFFF"/>
                </a:solidFill>
                <a:latin typeface="Montserrat"/>
                <a:ea typeface="Montserrat"/>
                <a:cs typeface="Montserrat"/>
                <a:sym typeface="Montserrat"/>
              </a:rPr>
              <a:t>  |  </a:t>
            </a:r>
            <a:r>
              <a:rPr lang="en" sz="600" b="0">
                <a:solidFill>
                  <a:srgbClr val="FFFFFF"/>
                </a:solidFill>
              </a:rPr>
              <a:t>© 2021 Palo Alto Networks, Inc. All rights reserved.</a:t>
            </a:r>
            <a:endParaRPr sz="600" b="0">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81"/>
          <p:cNvSpPr txBox="1">
            <a:spLocks noGrp="1"/>
          </p:cNvSpPr>
          <p:nvPr>
            <p:ph type="title" idx="4294967295"/>
          </p:nvPr>
        </p:nvSpPr>
        <p:spPr>
          <a:xfrm>
            <a:off x="371400" y="523875"/>
            <a:ext cx="3737100" cy="406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IDE Integrations</a:t>
            </a:r>
            <a:endParaRPr/>
          </a:p>
          <a:p>
            <a:pPr marL="0" lvl="0" indent="0" algn="l" rtl="0">
              <a:lnSpc>
                <a:spcPct val="115000"/>
              </a:lnSpc>
              <a:spcBef>
                <a:spcPts val="1000"/>
              </a:spcBef>
              <a:spcAft>
                <a:spcPts val="0"/>
              </a:spcAft>
              <a:buNone/>
            </a:pPr>
            <a:r>
              <a:rPr lang="en" sz="1400" b="0">
                <a:solidFill>
                  <a:schemeClr val="dk2"/>
                </a:solidFill>
              </a:rPr>
              <a:t>Developers receive feedback as they code</a:t>
            </a:r>
            <a:endParaRPr sz="1400" b="0">
              <a:solidFill>
                <a:schemeClr val="dk2"/>
              </a:solidFill>
            </a:endParaRPr>
          </a:p>
          <a:p>
            <a:pPr marL="0" lvl="0" indent="0" algn="l" rtl="0">
              <a:lnSpc>
                <a:spcPct val="115000"/>
              </a:lnSpc>
              <a:spcBef>
                <a:spcPts val="1000"/>
              </a:spcBef>
              <a:spcAft>
                <a:spcPts val="1000"/>
              </a:spcAft>
              <a:buNone/>
            </a:pPr>
            <a:r>
              <a:rPr lang="en" sz="1400" b="0">
                <a:solidFill>
                  <a:schemeClr val="dk2"/>
                </a:solidFill>
              </a:rPr>
              <a:t>Inline insights and quick fixes</a:t>
            </a:r>
            <a:endParaRPr sz="1400" b="0">
              <a:solidFill>
                <a:schemeClr val="dk2"/>
              </a:solidFill>
            </a:endParaRPr>
          </a:p>
        </p:txBody>
      </p:sp>
      <p:sp>
        <p:nvSpPr>
          <p:cNvPr id="823" name="Google Shape;823;p81"/>
          <p:cNvSpPr/>
          <p:nvPr/>
        </p:nvSpPr>
        <p:spPr>
          <a:xfrm>
            <a:off x="4350500" y="-9525"/>
            <a:ext cx="27300" cy="4882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4" name="Google Shape;824;p81"/>
          <p:cNvPicPr preferRelativeResize="0"/>
          <p:nvPr/>
        </p:nvPicPr>
        <p:blipFill rotWithShape="1">
          <a:blip r:embed="rId3">
            <a:alphaModFix/>
          </a:blip>
          <a:srcRect l="26693" t="5148" r="25757" b="7285"/>
          <a:stretch/>
        </p:blipFill>
        <p:spPr>
          <a:xfrm>
            <a:off x="4372822" y="-9550"/>
            <a:ext cx="4771175" cy="4882800"/>
          </a:xfrm>
          <a:prstGeom prst="rect">
            <a:avLst/>
          </a:prstGeom>
          <a:noFill/>
          <a:ln>
            <a:noFill/>
          </a:ln>
        </p:spPr>
      </p:pic>
      <p:sp>
        <p:nvSpPr>
          <p:cNvPr id="825" name="Google Shape;825;p81"/>
          <p:cNvSpPr/>
          <p:nvPr/>
        </p:nvSpPr>
        <p:spPr>
          <a:xfrm>
            <a:off x="0" y="148100"/>
            <a:ext cx="1528200" cy="296400"/>
          </a:xfrm>
          <a:prstGeom prst="rect">
            <a:avLst/>
          </a:prstGeom>
          <a:solidFill>
            <a:schemeClr val="accent3"/>
          </a:solidFill>
          <a:ln>
            <a:noFill/>
          </a:ln>
        </p:spPr>
        <p:txBody>
          <a:bodyPr spcFirstLastPara="1" wrap="square" lIns="91425" tIns="91425" rIns="91425" bIns="91425" anchor="ctr" anchorCtr="0">
            <a:noAutofit/>
          </a:bodyPr>
          <a:lstStyle/>
          <a:p>
            <a:pPr marL="0" marR="212697" lvl="0" indent="0" algn="r" rtl="0">
              <a:spcBef>
                <a:spcPts val="0"/>
              </a:spcBef>
              <a:spcAft>
                <a:spcPts val="0"/>
              </a:spcAft>
              <a:buNone/>
            </a:pPr>
            <a:r>
              <a:rPr lang="en">
                <a:solidFill>
                  <a:schemeClr val="lt1"/>
                </a:solidFill>
              </a:rPr>
              <a:t>Build</a:t>
            </a:r>
            <a:endParaRPr>
              <a:solidFill>
                <a:schemeClr val="lt1"/>
              </a:solidFill>
            </a:endParaRPr>
          </a:p>
        </p:txBody>
      </p:sp>
      <p:sp>
        <p:nvSpPr>
          <p:cNvPr id="826" name="Google Shape;826;p81"/>
          <p:cNvSpPr txBox="1">
            <a:spLocks noGrp="1"/>
          </p:cNvSpPr>
          <p:nvPr>
            <p:ph type="sldNum" idx="4294967295"/>
          </p:nvPr>
        </p:nvSpPr>
        <p:spPr>
          <a:xfrm>
            <a:off x="311700" y="4872025"/>
            <a:ext cx="2363400" cy="27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600" b="1">
                <a:solidFill>
                  <a:srgbClr val="FFFFFF"/>
                </a:solidFill>
                <a:latin typeface="Montserrat"/>
                <a:ea typeface="Montserrat"/>
                <a:cs typeface="Montserrat"/>
                <a:sym typeface="Montserrat"/>
              </a:rPr>
              <a:t>28</a:t>
            </a:fld>
            <a:r>
              <a:rPr lang="en" sz="600">
                <a:solidFill>
                  <a:srgbClr val="FFFFFF"/>
                </a:solidFill>
                <a:latin typeface="Montserrat"/>
                <a:ea typeface="Montserrat"/>
                <a:cs typeface="Montserrat"/>
                <a:sym typeface="Montserrat"/>
              </a:rPr>
              <a:t>  |  </a:t>
            </a:r>
            <a:r>
              <a:rPr lang="en" sz="600" b="0">
                <a:solidFill>
                  <a:srgbClr val="FFFFFF"/>
                </a:solidFill>
              </a:rPr>
              <a:t>© 2021 Palo Alto Networks, Inc. All rights reserved.</a:t>
            </a:r>
            <a:endParaRPr sz="600" b="0">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82"/>
          <p:cNvSpPr txBox="1">
            <a:spLocks noGrp="1"/>
          </p:cNvSpPr>
          <p:nvPr>
            <p:ph type="title" idx="4294967295"/>
          </p:nvPr>
        </p:nvSpPr>
        <p:spPr>
          <a:xfrm>
            <a:off x="371400" y="-9525"/>
            <a:ext cx="3740400" cy="4882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CI/CD Integrations</a:t>
            </a:r>
            <a:endParaRPr/>
          </a:p>
          <a:p>
            <a:pPr marL="0" lvl="0" indent="0" algn="l" rtl="0">
              <a:lnSpc>
                <a:spcPct val="115000"/>
              </a:lnSpc>
              <a:spcBef>
                <a:spcPts val="1000"/>
              </a:spcBef>
              <a:spcAft>
                <a:spcPts val="0"/>
              </a:spcAft>
              <a:buNone/>
            </a:pPr>
            <a:r>
              <a:rPr lang="en" sz="1300" b="0">
                <a:solidFill>
                  <a:schemeClr val="dk2"/>
                </a:solidFill>
              </a:rPr>
              <a:t>Native plugins and standalone scanner </a:t>
            </a:r>
            <a:br>
              <a:rPr lang="en" sz="1300" b="0">
                <a:solidFill>
                  <a:schemeClr val="dk2"/>
                </a:solidFill>
              </a:rPr>
            </a:br>
            <a:r>
              <a:rPr lang="en" sz="1300" b="0">
                <a:solidFill>
                  <a:schemeClr val="dk2"/>
                </a:solidFill>
              </a:rPr>
              <a:t>for integration into any CI/CD workflow </a:t>
            </a:r>
            <a:br>
              <a:rPr lang="en" sz="1300" b="0">
                <a:solidFill>
                  <a:schemeClr val="dk2"/>
                </a:solidFill>
              </a:rPr>
            </a:br>
            <a:r>
              <a:rPr lang="en" sz="1300" b="0">
                <a:solidFill>
                  <a:schemeClr val="dk2"/>
                </a:solidFill>
              </a:rPr>
              <a:t>or tool </a:t>
            </a:r>
            <a:endParaRPr sz="1300" b="0">
              <a:solidFill>
                <a:schemeClr val="dk2"/>
              </a:solidFill>
            </a:endParaRPr>
          </a:p>
          <a:p>
            <a:pPr marL="0" lvl="0" indent="0" algn="l" rtl="0">
              <a:lnSpc>
                <a:spcPct val="115000"/>
              </a:lnSpc>
              <a:spcBef>
                <a:spcPts val="1200"/>
              </a:spcBef>
              <a:spcAft>
                <a:spcPts val="1200"/>
              </a:spcAft>
              <a:buNone/>
            </a:pPr>
            <a:r>
              <a:rPr lang="en" sz="1300" b="0">
                <a:solidFill>
                  <a:schemeClr val="dk2"/>
                </a:solidFill>
              </a:rPr>
              <a:t>Shift left quality gates with compliance </a:t>
            </a:r>
            <a:br>
              <a:rPr lang="en" sz="1300" b="0">
                <a:solidFill>
                  <a:schemeClr val="dk2"/>
                </a:solidFill>
              </a:rPr>
            </a:br>
            <a:r>
              <a:rPr lang="en" sz="1300" b="0">
                <a:solidFill>
                  <a:schemeClr val="dk2"/>
                </a:solidFill>
              </a:rPr>
              <a:t>and vulnerability thresholds in every build</a:t>
            </a:r>
            <a:endParaRPr sz="1300" b="0">
              <a:solidFill>
                <a:schemeClr val="dk2"/>
              </a:solidFill>
            </a:endParaRPr>
          </a:p>
        </p:txBody>
      </p:sp>
      <p:sp>
        <p:nvSpPr>
          <p:cNvPr id="832" name="Google Shape;832;p82"/>
          <p:cNvSpPr txBox="1">
            <a:spLocks noGrp="1"/>
          </p:cNvSpPr>
          <p:nvPr>
            <p:ph type="subTitle" idx="4294967295"/>
          </p:nvPr>
        </p:nvSpPr>
        <p:spPr>
          <a:xfrm>
            <a:off x="526594" y="482063"/>
            <a:ext cx="2144100" cy="320400"/>
          </a:xfrm>
          <a:prstGeom prst="rect">
            <a:avLst/>
          </a:prstGeom>
          <a:no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900" b="1" i="0" u="none" strike="noStrike" cap="none">
                <a:solidFill>
                  <a:srgbClr val="FFFFFF"/>
                </a:solidFill>
                <a:latin typeface="Arial"/>
                <a:ea typeface="Arial"/>
                <a:cs typeface="Arial"/>
                <a:sym typeface="Arial"/>
              </a:rPr>
              <a:t>Automation</a:t>
            </a:r>
            <a:r>
              <a:rPr lang="en" sz="900" b="1" i="0" u="none" strike="noStrike" cap="none">
                <a:solidFill>
                  <a:srgbClr val="9978FF"/>
                </a:solidFill>
                <a:latin typeface="Arial"/>
                <a:ea typeface="Arial"/>
                <a:cs typeface="Arial"/>
                <a:sym typeface="Arial"/>
              </a:rPr>
              <a:t> </a:t>
            </a:r>
            <a:r>
              <a:rPr lang="en" sz="900" b="1" i="0" u="none" strike="noStrike" cap="none">
                <a:solidFill>
                  <a:srgbClr val="FFFFFF"/>
                </a:solidFill>
                <a:latin typeface="Arial"/>
                <a:ea typeface="Arial"/>
                <a:cs typeface="Arial"/>
                <a:sym typeface="Arial"/>
              </a:rPr>
              <a:t>   Visibility    Prevention</a:t>
            </a:r>
            <a:endParaRPr sz="900" b="1" i="0" u="none" strike="noStrike" cap="none">
              <a:solidFill>
                <a:srgbClr val="FFFFFF"/>
              </a:solidFill>
              <a:latin typeface="Arial"/>
              <a:ea typeface="Arial"/>
              <a:cs typeface="Arial"/>
              <a:sym typeface="Arial"/>
            </a:endParaRPr>
          </a:p>
        </p:txBody>
      </p:sp>
      <p:sp>
        <p:nvSpPr>
          <p:cNvPr id="833" name="Google Shape;833;p82"/>
          <p:cNvSpPr/>
          <p:nvPr/>
        </p:nvSpPr>
        <p:spPr>
          <a:xfrm>
            <a:off x="4350500" y="-9525"/>
            <a:ext cx="27300" cy="4882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4" name="Google Shape;834;p82"/>
          <p:cNvPicPr preferRelativeResize="0"/>
          <p:nvPr/>
        </p:nvPicPr>
        <p:blipFill rotWithShape="1">
          <a:blip r:embed="rId3">
            <a:alphaModFix/>
          </a:blip>
          <a:srcRect t="8762" b="345"/>
          <a:stretch/>
        </p:blipFill>
        <p:spPr>
          <a:xfrm>
            <a:off x="4377800" y="0"/>
            <a:ext cx="4766201" cy="4882801"/>
          </a:xfrm>
          <a:prstGeom prst="rect">
            <a:avLst/>
          </a:prstGeom>
          <a:noFill/>
          <a:ln>
            <a:noFill/>
          </a:ln>
        </p:spPr>
      </p:pic>
      <p:sp>
        <p:nvSpPr>
          <p:cNvPr id="835" name="Google Shape;835;p82"/>
          <p:cNvSpPr/>
          <p:nvPr/>
        </p:nvSpPr>
        <p:spPr>
          <a:xfrm>
            <a:off x="0" y="148100"/>
            <a:ext cx="1528200" cy="296400"/>
          </a:xfrm>
          <a:prstGeom prst="rect">
            <a:avLst/>
          </a:prstGeom>
          <a:solidFill>
            <a:schemeClr val="accent3"/>
          </a:solidFill>
          <a:ln>
            <a:noFill/>
          </a:ln>
        </p:spPr>
        <p:txBody>
          <a:bodyPr spcFirstLastPara="1" wrap="square" lIns="91425" tIns="91425" rIns="91425" bIns="91425" anchor="ctr" anchorCtr="0">
            <a:noAutofit/>
          </a:bodyPr>
          <a:lstStyle/>
          <a:p>
            <a:pPr marL="0" marR="212697" lvl="0" indent="0" algn="r" rtl="0">
              <a:spcBef>
                <a:spcPts val="0"/>
              </a:spcBef>
              <a:spcAft>
                <a:spcPts val="0"/>
              </a:spcAft>
              <a:buNone/>
            </a:pPr>
            <a:r>
              <a:rPr lang="en">
                <a:solidFill>
                  <a:schemeClr val="lt1"/>
                </a:solidFill>
              </a:rPr>
              <a:t>Deploy</a:t>
            </a:r>
            <a:endParaRPr>
              <a:solidFill>
                <a:schemeClr val="lt1"/>
              </a:solidFill>
            </a:endParaRPr>
          </a:p>
        </p:txBody>
      </p:sp>
      <p:sp>
        <p:nvSpPr>
          <p:cNvPr id="836" name="Google Shape;836;p82"/>
          <p:cNvSpPr txBox="1">
            <a:spLocks noGrp="1"/>
          </p:cNvSpPr>
          <p:nvPr>
            <p:ph type="sldNum" idx="4294967295"/>
          </p:nvPr>
        </p:nvSpPr>
        <p:spPr>
          <a:xfrm>
            <a:off x="311700" y="4872025"/>
            <a:ext cx="2363400" cy="27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600" b="1">
                <a:solidFill>
                  <a:srgbClr val="FFFFFF"/>
                </a:solidFill>
                <a:latin typeface="Montserrat"/>
                <a:ea typeface="Montserrat"/>
                <a:cs typeface="Montserrat"/>
                <a:sym typeface="Montserrat"/>
              </a:rPr>
              <a:t>29</a:t>
            </a:fld>
            <a:r>
              <a:rPr lang="en" sz="600">
                <a:solidFill>
                  <a:srgbClr val="FFFFFF"/>
                </a:solidFill>
                <a:latin typeface="Montserrat"/>
                <a:ea typeface="Montserrat"/>
                <a:cs typeface="Montserrat"/>
                <a:sym typeface="Montserrat"/>
              </a:rPr>
              <a:t>  |  </a:t>
            </a:r>
            <a:r>
              <a:rPr lang="en" sz="600" b="0">
                <a:solidFill>
                  <a:srgbClr val="FFFFFF"/>
                </a:solidFill>
              </a:rPr>
              <a:t>© 2021 Palo Alto Networks, Inc. All rights reserved.</a:t>
            </a:r>
            <a:endParaRPr sz="600" b="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56"/>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Modern Cloud-Native Code Risks</a:t>
            </a:r>
            <a:endParaRPr/>
          </a:p>
        </p:txBody>
      </p:sp>
      <p:pic>
        <p:nvPicPr>
          <p:cNvPr id="271" name="Google Shape;271;p56"/>
          <p:cNvPicPr preferRelativeResize="0"/>
          <p:nvPr/>
        </p:nvPicPr>
        <p:blipFill>
          <a:blip r:embed="rId3">
            <a:alphaModFix/>
          </a:blip>
          <a:stretch>
            <a:fillRect/>
          </a:stretch>
        </p:blipFill>
        <p:spPr>
          <a:xfrm>
            <a:off x="6898621" y="1933249"/>
            <a:ext cx="1226500" cy="1281253"/>
          </a:xfrm>
          <a:prstGeom prst="rect">
            <a:avLst/>
          </a:prstGeom>
          <a:noFill/>
          <a:ln>
            <a:noFill/>
          </a:ln>
        </p:spPr>
      </p:pic>
      <p:pic>
        <p:nvPicPr>
          <p:cNvPr id="272" name="Google Shape;272;p56"/>
          <p:cNvPicPr preferRelativeResize="0"/>
          <p:nvPr/>
        </p:nvPicPr>
        <p:blipFill>
          <a:blip r:embed="rId4">
            <a:alphaModFix/>
          </a:blip>
          <a:stretch>
            <a:fillRect/>
          </a:stretch>
        </p:blipFill>
        <p:spPr>
          <a:xfrm>
            <a:off x="1160573" y="1933225"/>
            <a:ext cx="1226508" cy="1281400"/>
          </a:xfrm>
          <a:prstGeom prst="rect">
            <a:avLst/>
          </a:prstGeom>
          <a:noFill/>
          <a:ln>
            <a:noFill/>
          </a:ln>
        </p:spPr>
      </p:pic>
      <p:sp>
        <p:nvSpPr>
          <p:cNvPr id="273" name="Google Shape;273;p56"/>
          <p:cNvSpPr txBox="1">
            <a:spLocks noGrp="1"/>
          </p:cNvSpPr>
          <p:nvPr>
            <p:ph type="title"/>
          </p:nvPr>
        </p:nvSpPr>
        <p:spPr>
          <a:xfrm>
            <a:off x="3633348" y="1169000"/>
            <a:ext cx="2055900" cy="327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rPr>
              <a:t>Open source packages</a:t>
            </a:r>
            <a:endParaRPr sz="1600">
              <a:latin typeface="Montserrat"/>
              <a:ea typeface="Montserrat"/>
              <a:cs typeface="Montserrat"/>
              <a:sym typeface="Montserrat"/>
            </a:endParaRPr>
          </a:p>
        </p:txBody>
      </p:sp>
      <p:sp>
        <p:nvSpPr>
          <p:cNvPr id="274" name="Google Shape;274;p56"/>
          <p:cNvSpPr/>
          <p:nvPr/>
        </p:nvSpPr>
        <p:spPr>
          <a:xfrm rot="5400000">
            <a:off x="1780700" y="2677125"/>
            <a:ext cx="2893800" cy="4500"/>
          </a:xfrm>
          <a:prstGeom prst="rect">
            <a:avLst/>
          </a:prstGeom>
          <a:gradFill>
            <a:gsLst>
              <a:gs pos="0">
                <a:srgbClr val="FFFFFF">
                  <a:alpha val="0"/>
                </a:srgbClr>
              </a:gs>
              <a:gs pos="1000">
                <a:srgbClr val="FFFFFF">
                  <a:alpha val="0"/>
                </a:srgbClr>
              </a:gs>
              <a:gs pos="5000">
                <a:srgbClr val="BEBEBE"/>
              </a:gs>
              <a:gs pos="95000">
                <a:srgbClr val="BEBEBE"/>
              </a:gs>
              <a:gs pos="99000">
                <a:srgbClr val="FFFFFF">
                  <a:alpha val="0"/>
                </a:srgbClr>
              </a:gs>
              <a:gs pos="100000">
                <a:srgbClr val="FFFFFF">
                  <a:alpha val="0"/>
                </a:srgbClr>
              </a:gs>
            </a:gsLst>
            <a:lin ang="10800025" scaled="0"/>
          </a:gra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275" name="Google Shape;275;p56"/>
          <p:cNvPicPr preferRelativeResize="0"/>
          <p:nvPr/>
        </p:nvPicPr>
        <p:blipFill>
          <a:blip r:embed="rId5">
            <a:alphaModFix/>
          </a:blip>
          <a:stretch>
            <a:fillRect/>
          </a:stretch>
        </p:blipFill>
        <p:spPr>
          <a:xfrm>
            <a:off x="4046664" y="1933219"/>
            <a:ext cx="1229269" cy="1281399"/>
          </a:xfrm>
          <a:prstGeom prst="rect">
            <a:avLst/>
          </a:prstGeom>
          <a:noFill/>
          <a:ln>
            <a:noFill/>
          </a:ln>
        </p:spPr>
      </p:pic>
      <p:sp>
        <p:nvSpPr>
          <p:cNvPr id="276" name="Google Shape;276;p56"/>
          <p:cNvSpPr txBox="1"/>
          <p:nvPr/>
        </p:nvSpPr>
        <p:spPr>
          <a:xfrm>
            <a:off x="3633348" y="2069619"/>
            <a:ext cx="2055900" cy="46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200" b="1">
                <a:latin typeface="Montserrat"/>
                <a:ea typeface="Montserrat"/>
                <a:cs typeface="Montserrat"/>
                <a:sym typeface="Montserrat"/>
              </a:rPr>
              <a:t>81%</a:t>
            </a:r>
            <a:endParaRPr sz="4000" b="1">
              <a:latin typeface="Montserrat"/>
              <a:ea typeface="Montserrat"/>
              <a:cs typeface="Montserrat"/>
              <a:sym typeface="Montserrat"/>
            </a:endParaRPr>
          </a:p>
        </p:txBody>
      </p:sp>
      <p:sp>
        <p:nvSpPr>
          <p:cNvPr id="277" name="Google Shape;277;p56"/>
          <p:cNvSpPr txBox="1"/>
          <p:nvPr/>
        </p:nvSpPr>
        <p:spPr>
          <a:xfrm>
            <a:off x="3659298" y="3264300"/>
            <a:ext cx="2004000" cy="86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dk1"/>
                </a:solidFill>
                <a:latin typeface="Montserrat"/>
                <a:ea typeface="Montserrat"/>
                <a:cs typeface="Montserrat"/>
                <a:sym typeface="Montserrat"/>
              </a:rPr>
              <a:t>of apps </a:t>
            </a:r>
            <a:r>
              <a:rPr lang="en" sz="1100" b="1">
                <a:solidFill>
                  <a:schemeClr val="accent3"/>
                </a:solidFill>
                <a:latin typeface="Montserrat"/>
                <a:ea typeface="Montserrat"/>
                <a:cs typeface="Montserrat"/>
                <a:sym typeface="Montserrat"/>
              </a:rPr>
              <a:t>contained vulnerabilities</a:t>
            </a:r>
            <a:endParaRPr sz="1100" b="1">
              <a:solidFill>
                <a:schemeClr val="accent3"/>
              </a:solidFill>
              <a:latin typeface="Montserrat"/>
              <a:ea typeface="Montserrat"/>
              <a:cs typeface="Montserrat"/>
              <a:sym typeface="Montserrat"/>
            </a:endParaRPr>
          </a:p>
        </p:txBody>
      </p:sp>
      <p:sp>
        <p:nvSpPr>
          <p:cNvPr id="278" name="Google Shape;278;p56"/>
          <p:cNvSpPr txBox="1"/>
          <p:nvPr/>
        </p:nvSpPr>
        <p:spPr>
          <a:xfrm>
            <a:off x="708977" y="2069619"/>
            <a:ext cx="2129700" cy="48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200" b="1">
                <a:latin typeface="Montserrat"/>
                <a:ea typeface="Montserrat"/>
                <a:cs typeface="Montserrat"/>
                <a:sym typeface="Montserrat"/>
              </a:rPr>
              <a:t>64%</a:t>
            </a:r>
            <a:endParaRPr sz="4000" b="1">
              <a:latin typeface="Montserrat"/>
              <a:ea typeface="Montserrat"/>
              <a:cs typeface="Montserrat"/>
              <a:sym typeface="Montserrat"/>
            </a:endParaRPr>
          </a:p>
        </p:txBody>
      </p:sp>
      <p:sp>
        <p:nvSpPr>
          <p:cNvPr id="279" name="Google Shape;279;p56"/>
          <p:cNvSpPr txBox="1"/>
          <p:nvPr/>
        </p:nvSpPr>
        <p:spPr>
          <a:xfrm>
            <a:off x="771827" y="3264300"/>
            <a:ext cx="2004000" cy="103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dk1"/>
                </a:solidFill>
                <a:latin typeface="Montserrat"/>
                <a:ea typeface="Montserrat"/>
                <a:cs typeface="Montserrat"/>
                <a:sym typeface="Montserrat"/>
              </a:rPr>
              <a:t>of downloads result in at least </a:t>
            </a:r>
            <a:r>
              <a:rPr lang="en" sz="1100" b="1">
                <a:solidFill>
                  <a:schemeClr val="accent4"/>
                </a:solidFill>
                <a:latin typeface="Montserrat"/>
                <a:ea typeface="Montserrat"/>
                <a:cs typeface="Montserrat"/>
                <a:sym typeface="Montserrat"/>
              </a:rPr>
              <a:t>one high or critical insecure</a:t>
            </a:r>
            <a:r>
              <a:rPr lang="en" sz="1100">
                <a:solidFill>
                  <a:schemeClr val="dk1"/>
                </a:solidFill>
                <a:latin typeface="Montserrat"/>
                <a:ea typeface="Montserrat"/>
                <a:cs typeface="Montserrat"/>
                <a:sym typeface="Montserrat"/>
              </a:rPr>
              <a:t> configuration</a:t>
            </a:r>
            <a:endParaRPr sz="1100" b="1">
              <a:solidFill>
                <a:schemeClr val="accent3"/>
              </a:solidFill>
              <a:latin typeface="Montserrat"/>
              <a:ea typeface="Montserrat"/>
              <a:cs typeface="Montserrat"/>
              <a:sym typeface="Montserrat"/>
            </a:endParaRPr>
          </a:p>
        </p:txBody>
      </p:sp>
      <p:sp>
        <p:nvSpPr>
          <p:cNvPr id="280" name="Google Shape;280;p56"/>
          <p:cNvSpPr txBox="1">
            <a:spLocks noGrp="1"/>
          </p:cNvSpPr>
          <p:nvPr>
            <p:ph type="title"/>
          </p:nvPr>
        </p:nvSpPr>
        <p:spPr>
          <a:xfrm>
            <a:off x="745850" y="1169000"/>
            <a:ext cx="2055900" cy="327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Montserrat"/>
                <a:ea typeface="Montserrat"/>
                <a:cs typeface="Montserrat"/>
                <a:sym typeface="Montserrat"/>
              </a:rPr>
              <a:t>Terraform </a:t>
            </a:r>
            <a:endParaRPr sz="1600">
              <a:solidFill>
                <a:schemeClr val="dk1"/>
              </a:solidFill>
              <a:latin typeface="Montserrat"/>
              <a:ea typeface="Montserrat"/>
              <a:cs typeface="Montserrat"/>
              <a:sym typeface="Montserrat"/>
            </a:endParaRPr>
          </a:p>
          <a:p>
            <a:pPr marL="0" lvl="0" indent="0" algn="ctr" rtl="0">
              <a:spcBef>
                <a:spcPts val="0"/>
              </a:spcBef>
              <a:spcAft>
                <a:spcPts val="0"/>
              </a:spcAft>
              <a:buNone/>
            </a:pPr>
            <a:r>
              <a:rPr lang="en" sz="1600">
                <a:solidFill>
                  <a:schemeClr val="dk1"/>
                </a:solidFill>
                <a:latin typeface="Montserrat"/>
                <a:ea typeface="Montserrat"/>
                <a:cs typeface="Montserrat"/>
                <a:sym typeface="Montserrat"/>
              </a:rPr>
              <a:t>modules</a:t>
            </a:r>
            <a:endParaRPr sz="1600">
              <a:latin typeface="Montserrat"/>
              <a:ea typeface="Montserrat"/>
              <a:cs typeface="Montserrat"/>
              <a:sym typeface="Montserrat"/>
            </a:endParaRPr>
          </a:p>
        </p:txBody>
      </p:sp>
      <p:sp>
        <p:nvSpPr>
          <p:cNvPr id="281" name="Google Shape;281;p56"/>
          <p:cNvSpPr txBox="1"/>
          <p:nvPr/>
        </p:nvSpPr>
        <p:spPr>
          <a:xfrm>
            <a:off x="6483921" y="2069619"/>
            <a:ext cx="2055900" cy="46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200" b="1">
                <a:latin typeface="Montserrat"/>
                <a:ea typeface="Montserrat"/>
                <a:cs typeface="Montserrat"/>
                <a:sym typeface="Montserrat"/>
              </a:rPr>
              <a:t>91%</a:t>
            </a:r>
            <a:endParaRPr sz="4000" b="1">
              <a:latin typeface="Montserrat"/>
              <a:ea typeface="Montserrat"/>
              <a:cs typeface="Montserrat"/>
              <a:sym typeface="Montserrat"/>
            </a:endParaRPr>
          </a:p>
        </p:txBody>
      </p:sp>
      <p:sp>
        <p:nvSpPr>
          <p:cNvPr id="282" name="Google Shape;282;p56"/>
          <p:cNvSpPr txBox="1"/>
          <p:nvPr/>
        </p:nvSpPr>
        <p:spPr>
          <a:xfrm>
            <a:off x="6509871" y="3264325"/>
            <a:ext cx="2004000" cy="103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dk1"/>
                </a:solidFill>
                <a:latin typeface="Montserrat"/>
                <a:ea typeface="Montserrat"/>
                <a:cs typeface="Montserrat"/>
                <a:sym typeface="Montserrat"/>
              </a:rPr>
              <a:t>of images contain</a:t>
            </a:r>
            <a:br>
              <a:rPr lang="en" sz="1100">
                <a:solidFill>
                  <a:schemeClr val="dk1"/>
                </a:solidFill>
                <a:latin typeface="Montserrat"/>
                <a:ea typeface="Montserrat"/>
                <a:cs typeface="Montserrat"/>
                <a:sym typeface="Montserrat"/>
              </a:rPr>
            </a:br>
            <a:r>
              <a:rPr lang="en" sz="1100" b="1">
                <a:solidFill>
                  <a:schemeClr val="accent1"/>
                </a:solidFill>
                <a:latin typeface="Montserrat"/>
                <a:ea typeface="Montserrat"/>
                <a:cs typeface="Montserrat"/>
                <a:sym typeface="Montserrat"/>
              </a:rPr>
              <a:t>at least one</a:t>
            </a:r>
            <a:r>
              <a:rPr lang="en" sz="1100">
                <a:solidFill>
                  <a:schemeClr val="dk1"/>
                </a:solidFill>
                <a:latin typeface="Montserrat"/>
                <a:ea typeface="Montserrat"/>
                <a:cs typeface="Montserrat"/>
                <a:sym typeface="Montserrat"/>
              </a:rPr>
              <a:t> critical or high severity vulnerability</a:t>
            </a:r>
            <a:endParaRPr sz="1100" b="1">
              <a:solidFill>
                <a:schemeClr val="accent3"/>
              </a:solidFill>
              <a:latin typeface="Montserrat"/>
              <a:ea typeface="Montserrat"/>
              <a:cs typeface="Montserrat"/>
              <a:sym typeface="Montserrat"/>
            </a:endParaRPr>
          </a:p>
          <a:p>
            <a:pPr marL="0" lvl="0" indent="0" algn="ctr" rtl="0">
              <a:spcBef>
                <a:spcPts val="0"/>
              </a:spcBef>
              <a:spcAft>
                <a:spcPts val="0"/>
              </a:spcAft>
              <a:buNone/>
            </a:pPr>
            <a:endParaRPr sz="1100">
              <a:latin typeface="Montserrat"/>
              <a:ea typeface="Montserrat"/>
              <a:cs typeface="Montserrat"/>
              <a:sym typeface="Montserrat"/>
            </a:endParaRPr>
          </a:p>
        </p:txBody>
      </p:sp>
      <p:sp>
        <p:nvSpPr>
          <p:cNvPr id="283" name="Google Shape;283;p56"/>
          <p:cNvSpPr txBox="1">
            <a:spLocks noGrp="1"/>
          </p:cNvSpPr>
          <p:nvPr>
            <p:ph type="title"/>
          </p:nvPr>
        </p:nvSpPr>
        <p:spPr>
          <a:xfrm>
            <a:off x="6483921" y="1169000"/>
            <a:ext cx="2055900" cy="327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Montserrat"/>
                <a:ea typeface="Montserrat"/>
                <a:cs typeface="Montserrat"/>
                <a:sym typeface="Montserrat"/>
              </a:rPr>
              <a:t>Container images</a:t>
            </a:r>
            <a:endParaRPr sz="1600">
              <a:latin typeface="Montserrat"/>
              <a:ea typeface="Montserrat"/>
              <a:cs typeface="Montserrat"/>
              <a:sym typeface="Montserrat"/>
            </a:endParaRPr>
          </a:p>
        </p:txBody>
      </p:sp>
      <p:sp>
        <p:nvSpPr>
          <p:cNvPr id="284" name="Google Shape;284;p56"/>
          <p:cNvSpPr/>
          <p:nvPr/>
        </p:nvSpPr>
        <p:spPr>
          <a:xfrm rot="5400000">
            <a:off x="4648100" y="2677125"/>
            <a:ext cx="2893800" cy="4500"/>
          </a:xfrm>
          <a:prstGeom prst="rect">
            <a:avLst/>
          </a:prstGeom>
          <a:gradFill>
            <a:gsLst>
              <a:gs pos="0">
                <a:srgbClr val="FFFFFF">
                  <a:alpha val="0"/>
                </a:srgbClr>
              </a:gs>
              <a:gs pos="1000">
                <a:srgbClr val="FFFFFF">
                  <a:alpha val="0"/>
                </a:srgbClr>
              </a:gs>
              <a:gs pos="5000">
                <a:srgbClr val="BEBEBE"/>
              </a:gs>
              <a:gs pos="95000">
                <a:srgbClr val="BEBEBE"/>
              </a:gs>
              <a:gs pos="99000">
                <a:srgbClr val="FFFFFF">
                  <a:alpha val="0"/>
                </a:srgbClr>
              </a:gs>
              <a:gs pos="100000">
                <a:srgbClr val="FFFFFF">
                  <a:alpha val="0"/>
                </a:srgbClr>
              </a:gs>
            </a:gsLst>
            <a:lin ang="10800025" scaled="0"/>
          </a:gra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85" name="Google Shape;285;p56"/>
          <p:cNvSpPr txBox="1"/>
          <p:nvPr/>
        </p:nvSpPr>
        <p:spPr>
          <a:xfrm>
            <a:off x="322050" y="4358850"/>
            <a:ext cx="8386500" cy="31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666666"/>
                </a:solidFill>
                <a:highlight>
                  <a:srgbClr val="FFFFFF"/>
                </a:highlight>
                <a:latin typeface="Montserrat"/>
                <a:ea typeface="Montserrat"/>
                <a:cs typeface="Montserrat"/>
                <a:sym typeface="Montserrat"/>
              </a:rPr>
              <a:t>SOURCE: Palo Alto Networks Unit 42 </a:t>
            </a:r>
            <a:endParaRPr sz="800">
              <a:solidFill>
                <a:srgbClr val="666666"/>
              </a:solidFill>
              <a:latin typeface="Montserrat"/>
              <a:ea typeface="Montserrat"/>
              <a:cs typeface="Montserrat"/>
              <a:sym typeface="Montserrat"/>
            </a:endParaRPr>
          </a:p>
        </p:txBody>
      </p:sp>
      <p:sp>
        <p:nvSpPr>
          <p:cNvPr id="286" name="Google Shape;286;p56"/>
          <p:cNvSpPr txBox="1">
            <a:spLocks noGrp="1"/>
          </p:cNvSpPr>
          <p:nvPr>
            <p:ph type="sldNum" idx="12"/>
          </p:nvPr>
        </p:nvSpPr>
        <p:spPr>
          <a:xfrm>
            <a:off x="311700" y="4872025"/>
            <a:ext cx="2363400" cy="271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a:t>
            </a:fld>
            <a:r>
              <a:rPr lang="en" b="0"/>
              <a:t>  |  © 2021 Palo Alto Networks, Inc. All rights reserved.</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83"/>
          <p:cNvSpPr txBox="1">
            <a:spLocks noGrp="1"/>
          </p:cNvSpPr>
          <p:nvPr>
            <p:ph type="title" idx="4294967295"/>
          </p:nvPr>
        </p:nvSpPr>
        <p:spPr>
          <a:xfrm>
            <a:off x="371400" y="-9525"/>
            <a:ext cx="3740400" cy="4882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VCS Integrations</a:t>
            </a:r>
            <a:endParaRPr/>
          </a:p>
          <a:p>
            <a:pPr marL="0" lvl="0" indent="0" algn="l" rtl="0">
              <a:lnSpc>
                <a:spcPct val="115000"/>
              </a:lnSpc>
              <a:spcBef>
                <a:spcPts val="1000"/>
              </a:spcBef>
              <a:spcAft>
                <a:spcPts val="1200"/>
              </a:spcAft>
              <a:buNone/>
            </a:pPr>
            <a:r>
              <a:rPr lang="en" sz="1300" b="0">
                <a:solidFill>
                  <a:schemeClr val="dk2"/>
                </a:solidFill>
              </a:rPr>
              <a:t>Automated scanning of repositories with pull request comments and commit ready automated fixes</a:t>
            </a:r>
            <a:endParaRPr sz="1300" b="0">
              <a:solidFill>
                <a:schemeClr val="dk2"/>
              </a:solidFill>
            </a:endParaRPr>
          </a:p>
        </p:txBody>
      </p:sp>
      <p:sp>
        <p:nvSpPr>
          <p:cNvPr id="842" name="Google Shape;842;p83"/>
          <p:cNvSpPr txBox="1">
            <a:spLocks noGrp="1"/>
          </p:cNvSpPr>
          <p:nvPr>
            <p:ph type="subTitle" idx="4294967295"/>
          </p:nvPr>
        </p:nvSpPr>
        <p:spPr>
          <a:xfrm>
            <a:off x="526594" y="482063"/>
            <a:ext cx="2144100" cy="320400"/>
          </a:xfrm>
          <a:prstGeom prst="rect">
            <a:avLst/>
          </a:prstGeom>
          <a:no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900" b="1" i="0" u="none" strike="noStrike" cap="none">
                <a:solidFill>
                  <a:srgbClr val="FFFFFF"/>
                </a:solidFill>
                <a:latin typeface="Arial"/>
                <a:ea typeface="Arial"/>
                <a:cs typeface="Arial"/>
                <a:sym typeface="Arial"/>
              </a:rPr>
              <a:t>Automation</a:t>
            </a:r>
            <a:r>
              <a:rPr lang="en" sz="900" b="1" i="0" u="none" strike="noStrike" cap="none">
                <a:solidFill>
                  <a:srgbClr val="9978FF"/>
                </a:solidFill>
                <a:latin typeface="Arial"/>
                <a:ea typeface="Arial"/>
                <a:cs typeface="Arial"/>
                <a:sym typeface="Arial"/>
              </a:rPr>
              <a:t> </a:t>
            </a:r>
            <a:r>
              <a:rPr lang="en" sz="900" b="1" i="0" u="none" strike="noStrike" cap="none">
                <a:solidFill>
                  <a:srgbClr val="FFFFFF"/>
                </a:solidFill>
                <a:latin typeface="Arial"/>
                <a:ea typeface="Arial"/>
                <a:cs typeface="Arial"/>
                <a:sym typeface="Arial"/>
              </a:rPr>
              <a:t>   Visibility    Prevention</a:t>
            </a:r>
            <a:endParaRPr sz="900" b="1" i="0" u="none" strike="noStrike" cap="none">
              <a:solidFill>
                <a:srgbClr val="FFFFFF"/>
              </a:solidFill>
              <a:latin typeface="Arial"/>
              <a:ea typeface="Arial"/>
              <a:cs typeface="Arial"/>
              <a:sym typeface="Arial"/>
            </a:endParaRPr>
          </a:p>
        </p:txBody>
      </p:sp>
      <p:sp>
        <p:nvSpPr>
          <p:cNvPr id="843" name="Google Shape;843;p83"/>
          <p:cNvSpPr/>
          <p:nvPr/>
        </p:nvSpPr>
        <p:spPr>
          <a:xfrm>
            <a:off x="4350500" y="-9525"/>
            <a:ext cx="27300" cy="4882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4" name="Google Shape;844;p83"/>
          <p:cNvPicPr preferRelativeResize="0"/>
          <p:nvPr/>
        </p:nvPicPr>
        <p:blipFill rotWithShape="1">
          <a:blip r:embed="rId3">
            <a:alphaModFix/>
          </a:blip>
          <a:srcRect r="47047"/>
          <a:stretch/>
        </p:blipFill>
        <p:spPr>
          <a:xfrm>
            <a:off x="4377801" y="-9525"/>
            <a:ext cx="4766198" cy="4882801"/>
          </a:xfrm>
          <a:prstGeom prst="rect">
            <a:avLst/>
          </a:prstGeom>
          <a:noFill/>
          <a:ln>
            <a:noFill/>
          </a:ln>
        </p:spPr>
      </p:pic>
      <p:sp>
        <p:nvSpPr>
          <p:cNvPr id="845" name="Google Shape;845;p83"/>
          <p:cNvSpPr/>
          <p:nvPr/>
        </p:nvSpPr>
        <p:spPr>
          <a:xfrm>
            <a:off x="0" y="148100"/>
            <a:ext cx="1528200" cy="296400"/>
          </a:xfrm>
          <a:prstGeom prst="rect">
            <a:avLst/>
          </a:prstGeom>
          <a:solidFill>
            <a:schemeClr val="accent3"/>
          </a:solidFill>
          <a:ln>
            <a:noFill/>
          </a:ln>
        </p:spPr>
        <p:txBody>
          <a:bodyPr spcFirstLastPara="1" wrap="square" lIns="91425" tIns="91425" rIns="91425" bIns="91425" anchor="ctr" anchorCtr="0">
            <a:noAutofit/>
          </a:bodyPr>
          <a:lstStyle/>
          <a:p>
            <a:pPr marL="0" marR="212697" lvl="0" indent="0" algn="r" rtl="0">
              <a:spcBef>
                <a:spcPts val="0"/>
              </a:spcBef>
              <a:spcAft>
                <a:spcPts val="0"/>
              </a:spcAft>
              <a:buNone/>
            </a:pPr>
            <a:r>
              <a:rPr lang="en">
                <a:solidFill>
                  <a:schemeClr val="lt1"/>
                </a:solidFill>
              </a:rPr>
              <a:t>Deploy</a:t>
            </a:r>
            <a:endParaRPr>
              <a:solidFill>
                <a:schemeClr val="lt1"/>
              </a:solidFill>
            </a:endParaRPr>
          </a:p>
        </p:txBody>
      </p:sp>
      <p:sp>
        <p:nvSpPr>
          <p:cNvPr id="846" name="Google Shape;846;p83"/>
          <p:cNvSpPr txBox="1">
            <a:spLocks noGrp="1"/>
          </p:cNvSpPr>
          <p:nvPr>
            <p:ph type="sldNum" idx="4294967295"/>
          </p:nvPr>
        </p:nvSpPr>
        <p:spPr>
          <a:xfrm>
            <a:off x="311700" y="4872025"/>
            <a:ext cx="2363400" cy="27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600" b="1">
                <a:solidFill>
                  <a:srgbClr val="FFFFFF"/>
                </a:solidFill>
                <a:latin typeface="Montserrat"/>
                <a:ea typeface="Montserrat"/>
                <a:cs typeface="Montserrat"/>
                <a:sym typeface="Montserrat"/>
              </a:rPr>
              <a:t>30</a:t>
            </a:fld>
            <a:r>
              <a:rPr lang="en" sz="600">
                <a:solidFill>
                  <a:srgbClr val="FFFFFF"/>
                </a:solidFill>
                <a:latin typeface="Montserrat"/>
                <a:ea typeface="Montserrat"/>
                <a:cs typeface="Montserrat"/>
                <a:sym typeface="Montserrat"/>
              </a:rPr>
              <a:t>  |  </a:t>
            </a:r>
            <a:r>
              <a:rPr lang="en" sz="600" b="0">
                <a:solidFill>
                  <a:srgbClr val="FFFFFF"/>
                </a:solidFill>
              </a:rPr>
              <a:t>© 2021 Palo Alto Networks, Inc. All rights reserved.</a:t>
            </a:r>
            <a:endParaRPr sz="600" b="0">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84"/>
          <p:cNvSpPr txBox="1">
            <a:spLocks noGrp="1"/>
          </p:cNvSpPr>
          <p:nvPr>
            <p:ph type="title" idx="4294967295"/>
          </p:nvPr>
        </p:nvSpPr>
        <p:spPr>
          <a:xfrm>
            <a:off x="371400" y="-9525"/>
            <a:ext cx="3740400" cy="4882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Registry Integrations</a:t>
            </a:r>
            <a:endParaRPr/>
          </a:p>
          <a:p>
            <a:pPr marL="0" lvl="0" indent="0" algn="l" rtl="0">
              <a:lnSpc>
                <a:spcPct val="115000"/>
              </a:lnSpc>
              <a:spcBef>
                <a:spcPts val="1000"/>
              </a:spcBef>
              <a:spcAft>
                <a:spcPts val="1200"/>
              </a:spcAft>
              <a:buNone/>
            </a:pPr>
            <a:r>
              <a:rPr lang="en" sz="1300" b="0">
                <a:solidFill>
                  <a:schemeClr val="dk2"/>
                </a:solidFill>
              </a:rPr>
              <a:t>Continuously scan container images stored in popular container registries</a:t>
            </a:r>
            <a:endParaRPr sz="1300" b="0">
              <a:solidFill>
                <a:schemeClr val="dk2"/>
              </a:solidFill>
            </a:endParaRPr>
          </a:p>
        </p:txBody>
      </p:sp>
      <p:sp>
        <p:nvSpPr>
          <p:cNvPr id="852" name="Google Shape;852;p84"/>
          <p:cNvSpPr txBox="1">
            <a:spLocks noGrp="1"/>
          </p:cNvSpPr>
          <p:nvPr>
            <p:ph type="subTitle" idx="4294967295"/>
          </p:nvPr>
        </p:nvSpPr>
        <p:spPr>
          <a:xfrm>
            <a:off x="526594" y="482063"/>
            <a:ext cx="2144100" cy="320400"/>
          </a:xfrm>
          <a:prstGeom prst="rect">
            <a:avLst/>
          </a:prstGeom>
          <a:no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900" b="1" i="0" u="none" strike="noStrike" cap="none">
                <a:solidFill>
                  <a:srgbClr val="FFFFFF"/>
                </a:solidFill>
                <a:latin typeface="Arial"/>
                <a:ea typeface="Arial"/>
                <a:cs typeface="Arial"/>
                <a:sym typeface="Arial"/>
              </a:rPr>
              <a:t>Automation</a:t>
            </a:r>
            <a:r>
              <a:rPr lang="en" sz="900" b="1" i="0" u="none" strike="noStrike" cap="none">
                <a:solidFill>
                  <a:srgbClr val="9978FF"/>
                </a:solidFill>
                <a:latin typeface="Arial"/>
                <a:ea typeface="Arial"/>
                <a:cs typeface="Arial"/>
                <a:sym typeface="Arial"/>
              </a:rPr>
              <a:t> </a:t>
            </a:r>
            <a:r>
              <a:rPr lang="en" sz="900" b="1" i="0" u="none" strike="noStrike" cap="none">
                <a:solidFill>
                  <a:srgbClr val="FFFFFF"/>
                </a:solidFill>
                <a:latin typeface="Arial"/>
                <a:ea typeface="Arial"/>
                <a:cs typeface="Arial"/>
                <a:sym typeface="Arial"/>
              </a:rPr>
              <a:t>   Visibility    Prevention</a:t>
            </a:r>
            <a:endParaRPr sz="900" b="1" i="0" u="none" strike="noStrike" cap="none">
              <a:solidFill>
                <a:srgbClr val="FFFFFF"/>
              </a:solidFill>
              <a:latin typeface="Arial"/>
              <a:ea typeface="Arial"/>
              <a:cs typeface="Arial"/>
              <a:sym typeface="Arial"/>
            </a:endParaRPr>
          </a:p>
        </p:txBody>
      </p:sp>
      <p:sp>
        <p:nvSpPr>
          <p:cNvPr id="853" name="Google Shape;853;p84"/>
          <p:cNvSpPr/>
          <p:nvPr/>
        </p:nvSpPr>
        <p:spPr>
          <a:xfrm>
            <a:off x="4350500" y="-9525"/>
            <a:ext cx="27300" cy="4882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4" name="Google Shape;854;p84"/>
          <p:cNvPicPr preferRelativeResize="0"/>
          <p:nvPr/>
        </p:nvPicPr>
        <p:blipFill rotWithShape="1">
          <a:blip r:embed="rId3">
            <a:alphaModFix/>
          </a:blip>
          <a:srcRect r="30905"/>
          <a:stretch/>
        </p:blipFill>
        <p:spPr>
          <a:xfrm>
            <a:off x="4377796" y="-9525"/>
            <a:ext cx="4766201" cy="4882801"/>
          </a:xfrm>
          <a:prstGeom prst="rect">
            <a:avLst/>
          </a:prstGeom>
          <a:noFill/>
          <a:ln>
            <a:noFill/>
          </a:ln>
        </p:spPr>
      </p:pic>
      <p:sp>
        <p:nvSpPr>
          <p:cNvPr id="855" name="Google Shape;855;p84"/>
          <p:cNvSpPr/>
          <p:nvPr/>
        </p:nvSpPr>
        <p:spPr>
          <a:xfrm>
            <a:off x="0" y="148100"/>
            <a:ext cx="1528200" cy="296400"/>
          </a:xfrm>
          <a:prstGeom prst="rect">
            <a:avLst/>
          </a:prstGeom>
          <a:solidFill>
            <a:schemeClr val="accent3"/>
          </a:solidFill>
          <a:ln>
            <a:noFill/>
          </a:ln>
        </p:spPr>
        <p:txBody>
          <a:bodyPr spcFirstLastPara="1" wrap="square" lIns="91425" tIns="91425" rIns="91425" bIns="91425" anchor="ctr" anchorCtr="0">
            <a:noAutofit/>
          </a:bodyPr>
          <a:lstStyle/>
          <a:p>
            <a:pPr marL="0" marR="212697" lvl="0" indent="0" algn="r" rtl="0">
              <a:spcBef>
                <a:spcPts val="0"/>
              </a:spcBef>
              <a:spcAft>
                <a:spcPts val="0"/>
              </a:spcAft>
              <a:buNone/>
            </a:pPr>
            <a:r>
              <a:rPr lang="en">
                <a:solidFill>
                  <a:schemeClr val="lt1"/>
                </a:solidFill>
              </a:rPr>
              <a:t>Deploy</a:t>
            </a:r>
            <a:endParaRPr>
              <a:solidFill>
                <a:schemeClr val="lt1"/>
              </a:solidFill>
            </a:endParaRPr>
          </a:p>
        </p:txBody>
      </p:sp>
      <p:sp>
        <p:nvSpPr>
          <p:cNvPr id="856" name="Google Shape;856;p84"/>
          <p:cNvSpPr txBox="1">
            <a:spLocks noGrp="1"/>
          </p:cNvSpPr>
          <p:nvPr>
            <p:ph type="sldNum" idx="4294967295"/>
          </p:nvPr>
        </p:nvSpPr>
        <p:spPr>
          <a:xfrm>
            <a:off x="311700" y="4872025"/>
            <a:ext cx="2363400" cy="27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600" b="1">
                <a:solidFill>
                  <a:srgbClr val="FFFFFF"/>
                </a:solidFill>
                <a:latin typeface="Montserrat"/>
                <a:ea typeface="Montserrat"/>
                <a:cs typeface="Montserrat"/>
                <a:sym typeface="Montserrat"/>
              </a:rPr>
              <a:t>31</a:t>
            </a:fld>
            <a:r>
              <a:rPr lang="en" sz="600">
                <a:solidFill>
                  <a:srgbClr val="FFFFFF"/>
                </a:solidFill>
                <a:latin typeface="Montserrat"/>
                <a:ea typeface="Montserrat"/>
                <a:cs typeface="Montserrat"/>
                <a:sym typeface="Montserrat"/>
              </a:rPr>
              <a:t>  |  </a:t>
            </a:r>
            <a:r>
              <a:rPr lang="en" sz="600" b="0">
                <a:solidFill>
                  <a:srgbClr val="FFFFFF"/>
                </a:solidFill>
              </a:rPr>
              <a:t>© 2021 Palo Alto Networks, Inc. All rights reserved.</a:t>
            </a:r>
            <a:endParaRPr sz="600" b="0">
              <a:solidFill>
                <a:srgbClr val="FFFF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85"/>
          <p:cNvSpPr txBox="1">
            <a:spLocks noGrp="1"/>
          </p:cNvSpPr>
          <p:nvPr>
            <p:ph type="title" idx="4294967295"/>
          </p:nvPr>
        </p:nvSpPr>
        <p:spPr>
          <a:xfrm>
            <a:off x="371400" y="-9525"/>
            <a:ext cx="3740400" cy="4882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Centralized View</a:t>
            </a:r>
            <a:endParaRPr/>
          </a:p>
          <a:p>
            <a:pPr marL="0" lvl="0" indent="0" algn="l" rtl="0">
              <a:lnSpc>
                <a:spcPct val="115000"/>
              </a:lnSpc>
              <a:spcBef>
                <a:spcPts val="1000"/>
              </a:spcBef>
              <a:spcAft>
                <a:spcPts val="1200"/>
              </a:spcAft>
              <a:buNone/>
            </a:pPr>
            <a:r>
              <a:rPr lang="en" sz="1300" b="0">
                <a:solidFill>
                  <a:schemeClr val="dk2"/>
                </a:solidFill>
              </a:rPr>
              <a:t>A single UI to view and control vulnerabilities and misconfigurations across integrations and scans</a:t>
            </a:r>
            <a:endParaRPr sz="1300" b="0">
              <a:solidFill>
                <a:schemeClr val="dk2"/>
              </a:solidFill>
            </a:endParaRPr>
          </a:p>
        </p:txBody>
      </p:sp>
      <p:sp>
        <p:nvSpPr>
          <p:cNvPr id="862" name="Google Shape;862;p85"/>
          <p:cNvSpPr txBox="1">
            <a:spLocks noGrp="1"/>
          </p:cNvSpPr>
          <p:nvPr>
            <p:ph type="subTitle" idx="4294967295"/>
          </p:nvPr>
        </p:nvSpPr>
        <p:spPr>
          <a:xfrm>
            <a:off x="526594" y="482063"/>
            <a:ext cx="2144100" cy="320400"/>
          </a:xfrm>
          <a:prstGeom prst="rect">
            <a:avLst/>
          </a:prstGeom>
          <a:no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900" b="1" i="0" u="none" strike="noStrike" cap="none">
                <a:solidFill>
                  <a:srgbClr val="FFFFFF"/>
                </a:solidFill>
                <a:latin typeface="Arial"/>
                <a:ea typeface="Arial"/>
                <a:cs typeface="Arial"/>
                <a:sym typeface="Arial"/>
              </a:rPr>
              <a:t>Automation</a:t>
            </a:r>
            <a:r>
              <a:rPr lang="en" sz="900" b="1" i="0" u="none" strike="noStrike" cap="none">
                <a:solidFill>
                  <a:srgbClr val="9978FF"/>
                </a:solidFill>
                <a:latin typeface="Arial"/>
                <a:ea typeface="Arial"/>
                <a:cs typeface="Arial"/>
                <a:sym typeface="Arial"/>
              </a:rPr>
              <a:t> </a:t>
            </a:r>
            <a:r>
              <a:rPr lang="en" sz="900" b="1" i="0" u="none" strike="noStrike" cap="none">
                <a:solidFill>
                  <a:srgbClr val="FFFFFF"/>
                </a:solidFill>
                <a:latin typeface="Arial"/>
                <a:ea typeface="Arial"/>
                <a:cs typeface="Arial"/>
                <a:sym typeface="Arial"/>
              </a:rPr>
              <a:t>   Visibility    Prevention</a:t>
            </a:r>
            <a:endParaRPr sz="900" b="1" i="0" u="none" strike="noStrike" cap="none">
              <a:solidFill>
                <a:srgbClr val="FFFFFF"/>
              </a:solidFill>
              <a:latin typeface="Arial"/>
              <a:ea typeface="Arial"/>
              <a:cs typeface="Arial"/>
              <a:sym typeface="Arial"/>
            </a:endParaRPr>
          </a:p>
        </p:txBody>
      </p:sp>
      <p:sp>
        <p:nvSpPr>
          <p:cNvPr id="863" name="Google Shape;863;p85"/>
          <p:cNvSpPr/>
          <p:nvPr/>
        </p:nvSpPr>
        <p:spPr>
          <a:xfrm>
            <a:off x="4350500" y="-9525"/>
            <a:ext cx="27300" cy="48828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4" name="Google Shape;864;p85"/>
          <p:cNvPicPr preferRelativeResize="0"/>
          <p:nvPr/>
        </p:nvPicPr>
        <p:blipFill rotWithShape="1">
          <a:blip r:embed="rId3">
            <a:alphaModFix/>
          </a:blip>
          <a:srcRect r="53190"/>
          <a:stretch/>
        </p:blipFill>
        <p:spPr>
          <a:xfrm>
            <a:off x="4377800" y="-9525"/>
            <a:ext cx="4766198" cy="4882799"/>
          </a:xfrm>
          <a:prstGeom prst="rect">
            <a:avLst/>
          </a:prstGeom>
          <a:noFill/>
          <a:ln>
            <a:noFill/>
          </a:ln>
        </p:spPr>
      </p:pic>
      <p:sp>
        <p:nvSpPr>
          <p:cNvPr id="865" name="Google Shape;865;p85"/>
          <p:cNvSpPr/>
          <p:nvPr/>
        </p:nvSpPr>
        <p:spPr>
          <a:xfrm>
            <a:off x="0" y="148100"/>
            <a:ext cx="1528200" cy="296400"/>
          </a:xfrm>
          <a:prstGeom prst="rect">
            <a:avLst/>
          </a:prstGeom>
          <a:solidFill>
            <a:schemeClr val="accent3"/>
          </a:solidFill>
          <a:ln>
            <a:noFill/>
          </a:ln>
        </p:spPr>
        <p:txBody>
          <a:bodyPr spcFirstLastPara="1" wrap="square" lIns="91425" tIns="91425" rIns="91425" bIns="91425" anchor="ctr" anchorCtr="0">
            <a:noAutofit/>
          </a:bodyPr>
          <a:lstStyle/>
          <a:p>
            <a:pPr marL="0" marR="212697" lvl="0" indent="0" algn="r" rtl="0">
              <a:spcBef>
                <a:spcPts val="0"/>
              </a:spcBef>
              <a:spcAft>
                <a:spcPts val="0"/>
              </a:spcAft>
              <a:buNone/>
            </a:pPr>
            <a:r>
              <a:rPr lang="en">
                <a:solidFill>
                  <a:schemeClr val="lt1"/>
                </a:solidFill>
              </a:rPr>
              <a:t>Run</a:t>
            </a:r>
            <a:endParaRPr>
              <a:solidFill>
                <a:schemeClr val="lt1"/>
              </a:solidFill>
            </a:endParaRPr>
          </a:p>
        </p:txBody>
      </p:sp>
      <p:sp>
        <p:nvSpPr>
          <p:cNvPr id="866" name="Google Shape;866;p85"/>
          <p:cNvSpPr txBox="1">
            <a:spLocks noGrp="1"/>
          </p:cNvSpPr>
          <p:nvPr>
            <p:ph type="sldNum" idx="4294967295"/>
          </p:nvPr>
        </p:nvSpPr>
        <p:spPr>
          <a:xfrm>
            <a:off x="311700" y="4872025"/>
            <a:ext cx="2363400" cy="27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600" b="1">
                <a:solidFill>
                  <a:srgbClr val="FFFFFF"/>
                </a:solidFill>
                <a:latin typeface="Montserrat"/>
                <a:ea typeface="Montserrat"/>
                <a:cs typeface="Montserrat"/>
                <a:sym typeface="Montserrat"/>
              </a:rPr>
              <a:t>32</a:t>
            </a:fld>
            <a:r>
              <a:rPr lang="en" sz="600">
                <a:solidFill>
                  <a:srgbClr val="FFFFFF"/>
                </a:solidFill>
                <a:latin typeface="Montserrat"/>
                <a:ea typeface="Montserrat"/>
                <a:cs typeface="Montserrat"/>
                <a:sym typeface="Montserrat"/>
              </a:rPr>
              <a:t>  |  </a:t>
            </a:r>
            <a:r>
              <a:rPr lang="en" sz="600" b="0">
                <a:solidFill>
                  <a:srgbClr val="FFFFFF"/>
                </a:solidFill>
              </a:rPr>
              <a:t>© 2021 Palo Alto Networks, Inc. All rights reserved.</a:t>
            </a:r>
            <a:endParaRPr sz="600" b="0">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86"/>
          <p:cNvSpPr txBox="1">
            <a:spLocks noGrp="1"/>
          </p:cNvSpPr>
          <p:nvPr>
            <p:ph type="title"/>
          </p:nvPr>
        </p:nvSpPr>
        <p:spPr>
          <a:xfrm>
            <a:off x="311700" y="0"/>
            <a:ext cx="8520600" cy="5143500"/>
          </a:xfrm>
          <a:prstGeom prst="rect">
            <a:avLst/>
          </a:prstGeom>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a:t>Prisma Cloud</a:t>
            </a:r>
            <a:endParaRPr/>
          </a:p>
          <a:p>
            <a:pPr marL="0" lvl="0" indent="0" algn="ctr" rtl="0">
              <a:spcBef>
                <a:spcPts val="1000"/>
              </a:spcBef>
              <a:spcAft>
                <a:spcPts val="0"/>
              </a:spcAft>
              <a:buNone/>
            </a:pPr>
            <a:r>
              <a:rPr lang="en" sz="1800" b="0">
                <a:latin typeface="Montserrat SemiBold"/>
                <a:ea typeface="Montserrat SemiBold"/>
                <a:cs typeface="Montserrat SemiBold"/>
                <a:sym typeface="Montserrat SemiBold"/>
              </a:rPr>
              <a:t>Cloud Native Security</a:t>
            </a:r>
            <a:endParaRPr sz="1800" b="0">
              <a:latin typeface="Montserrat SemiBold"/>
              <a:ea typeface="Montserrat SemiBold"/>
              <a:cs typeface="Montserrat SemiBold"/>
              <a:sym typeface="Montserrat SemiBold"/>
            </a:endParaRPr>
          </a:p>
          <a:p>
            <a:pPr marL="0" lvl="0" indent="0" algn="ctr" rtl="0">
              <a:spcBef>
                <a:spcPts val="0"/>
              </a:spcBef>
              <a:spcAft>
                <a:spcPts val="0"/>
              </a:spcAft>
              <a:buNone/>
            </a:pPr>
            <a:r>
              <a:rPr lang="en" sz="1800" b="0">
                <a:latin typeface="Montserrat SemiBold"/>
                <a:ea typeface="Montserrat SemiBold"/>
                <a:cs typeface="Montserrat SemiBold"/>
                <a:sym typeface="Montserrat SemiBold"/>
              </a:rPr>
              <a:t>Comprehensive </a:t>
            </a:r>
            <a:endParaRPr sz="1800" b="0">
              <a:latin typeface="Montserrat SemiBold"/>
              <a:ea typeface="Montserrat SemiBold"/>
              <a:cs typeface="Montserrat SemiBold"/>
              <a:sym typeface="Montserrat SemiBold"/>
            </a:endParaRPr>
          </a:p>
          <a:p>
            <a:pPr marL="0" lvl="0" indent="0" algn="ctr" rtl="0">
              <a:spcBef>
                <a:spcPts val="0"/>
              </a:spcBef>
              <a:spcAft>
                <a:spcPts val="0"/>
              </a:spcAft>
              <a:buNone/>
            </a:pPr>
            <a:r>
              <a:rPr lang="en" sz="1800" b="0">
                <a:latin typeface="Montserrat SemiBold"/>
                <a:ea typeface="Montserrat SemiBold"/>
                <a:cs typeface="Montserrat SemiBold"/>
                <a:sym typeface="Montserrat SemiBold"/>
              </a:rPr>
              <a:t>Full Lifecycle </a:t>
            </a:r>
            <a:endParaRPr sz="1800" b="0">
              <a:latin typeface="Montserrat SemiBold"/>
              <a:ea typeface="Montserrat SemiBold"/>
              <a:cs typeface="Montserrat SemiBold"/>
              <a:sym typeface="Montserrat SemiBold"/>
            </a:endParaRPr>
          </a:p>
          <a:p>
            <a:pPr marL="0" lvl="0" indent="0" algn="ctr" rtl="0">
              <a:spcBef>
                <a:spcPts val="0"/>
              </a:spcBef>
              <a:spcAft>
                <a:spcPts val="0"/>
              </a:spcAft>
              <a:buNone/>
            </a:pPr>
            <a:r>
              <a:rPr lang="en" sz="1800" b="0">
                <a:latin typeface="Montserrat SemiBold"/>
                <a:ea typeface="Montserrat SemiBold"/>
                <a:cs typeface="Montserrat SemiBold"/>
                <a:sym typeface="Montserrat SemiBold"/>
              </a:rPr>
              <a:t>For Any Cloud</a:t>
            </a:r>
            <a:endParaRPr sz="1800" b="0">
              <a:latin typeface="Montserrat SemiBold"/>
              <a:ea typeface="Montserrat SemiBold"/>
              <a:cs typeface="Montserrat SemiBold"/>
              <a:sym typeface="Montserrat SemiBo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88"/>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Trends Driving DevOps Adoption</a:t>
            </a:r>
            <a:endParaRPr/>
          </a:p>
        </p:txBody>
      </p:sp>
      <p:sp>
        <p:nvSpPr>
          <p:cNvPr id="882" name="Google Shape;882;p88"/>
          <p:cNvSpPr/>
          <p:nvPr/>
        </p:nvSpPr>
        <p:spPr>
          <a:xfrm rot="-5400000">
            <a:off x="2743200" y="2875250"/>
            <a:ext cx="3657600" cy="9300"/>
          </a:xfrm>
          <a:prstGeom prst="rect">
            <a:avLst/>
          </a:prstGeom>
          <a:gradFill>
            <a:gsLst>
              <a:gs pos="0">
                <a:srgbClr val="FFFFFF">
                  <a:alpha val="0"/>
                </a:srgbClr>
              </a:gs>
              <a:gs pos="0">
                <a:srgbClr val="FFFFFF">
                  <a:alpha val="0"/>
                </a:srgbClr>
              </a:gs>
              <a:gs pos="4000">
                <a:srgbClr val="BEBEBE"/>
              </a:gs>
              <a:gs pos="96000">
                <a:srgbClr val="BEBEBE"/>
              </a:gs>
              <a:gs pos="100000">
                <a:srgbClr val="FFFFFF">
                  <a:alpha val="0"/>
                </a:srgbClr>
              </a:gs>
              <a:gs pos="100000">
                <a:srgbClr val="FFFFFF">
                  <a:alpha val="0"/>
                </a:srgbClr>
              </a:gs>
            </a:gsLst>
            <a:lin ang="10800025" scaled="0"/>
          </a:gra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883" name="Google Shape;883;p88"/>
          <p:cNvSpPr txBox="1"/>
          <p:nvPr/>
        </p:nvSpPr>
        <p:spPr>
          <a:xfrm>
            <a:off x="5021675" y="1094250"/>
            <a:ext cx="39909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2"/>
                </a:solidFill>
                <a:latin typeface="Montserrat"/>
                <a:ea typeface="Montserrat"/>
                <a:cs typeface="Montserrat"/>
                <a:sym typeface="Montserrat"/>
              </a:rPr>
              <a:t>Elite performers vs low performers:</a:t>
            </a:r>
            <a:endParaRPr sz="1600" b="1">
              <a:solidFill>
                <a:schemeClr val="dk2"/>
              </a:solidFill>
              <a:latin typeface="Montserrat"/>
              <a:ea typeface="Montserrat"/>
              <a:cs typeface="Montserrat"/>
              <a:sym typeface="Montserrat"/>
            </a:endParaRPr>
          </a:p>
          <a:p>
            <a:pPr marL="0" lvl="0" indent="0" algn="l" rtl="0">
              <a:spcBef>
                <a:spcPts val="1200"/>
              </a:spcBef>
              <a:spcAft>
                <a:spcPts val="0"/>
              </a:spcAft>
              <a:buNone/>
            </a:pPr>
            <a:r>
              <a:rPr lang="en" b="1">
                <a:solidFill>
                  <a:schemeClr val="accent3"/>
                </a:solidFill>
                <a:latin typeface="Montserrat"/>
                <a:ea typeface="Montserrat"/>
                <a:cs typeface="Montserrat"/>
                <a:sym typeface="Montserrat"/>
              </a:rPr>
              <a:t>973x</a:t>
            </a:r>
            <a:r>
              <a:rPr lang="en">
                <a:solidFill>
                  <a:schemeClr val="dk2"/>
                </a:solidFill>
                <a:latin typeface="Montserrat"/>
                <a:ea typeface="Montserrat"/>
                <a:cs typeface="Montserrat"/>
                <a:sym typeface="Montserrat"/>
              </a:rPr>
              <a:t> more frequent deployments than low performers </a:t>
            </a:r>
            <a:endParaRPr>
              <a:solidFill>
                <a:schemeClr val="dk2"/>
              </a:solidFill>
              <a:latin typeface="Montserrat"/>
              <a:ea typeface="Montserrat"/>
              <a:cs typeface="Montserrat"/>
              <a:sym typeface="Montserrat"/>
            </a:endParaRPr>
          </a:p>
          <a:p>
            <a:pPr marL="0" lvl="0" indent="0" algn="l" rtl="0">
              <a:spcBef>
                <a:spcPts val="1200"/>
              </a:spcBef>
              <a:spcAft>
                <a:spcPts val="0"/>
              </a:spcAft>
              <a:buNone/>
            </a:pPr>
            <a:r>
              <a:rPr lang="en" b="1">
                <a:solidFill>
                  <a:schemeClr val="accent3"/>
                </a:solidFill>
                <a:latin typeface="Montserrat"/>
                <a:ea typeface="Montserrat"/>
                <a:cs typeface="Montserrat"/>
                <a:sym typeface="Montserrat"/>
              </a:rPr>
              <a:t>6570x</a:t>
            </a:r>
            <a:r>
              <a:rPr lang="en">
                <a:solidFill>
                  <a:schemeClr val="dk2"/>
                </a:solidFill>
                <a:latin typeface="Montserrat"/>
                <a:ea typeface="Montserrat"/>
                <a:cs typeface="Montserrat"/>
                <a:sym typeface="Montserrat"/>
              </a:rPr>
              <a:t> faster lead time to deploy</a:t>
            </a:r>
            <a:endParaRPr>
              <a:solidFill>
                <a:schemeClr val="dk2"/>
              </a:solidFill>
              <a:latin typeface="Montserrat"/>
              <a:ea typeface="Montserrat"/>
              <a:cs typeface="Montserrat"/>
              <a:sym typeface="Montserrat"/>
            </a:endParaRPr>
          </a:p>
          <a:p>
            <a:pPr marL="0" lvl="0" indent="0" algn="l" rtl="0">
              <a:spcBef>
                <a:spcPts val="1200"/>
              </a:spcBef>
              <a:spcAft>
                <a:spcPts val="0"/>
              </a:spcAft>
              <a:buNone/>
            </a:pPr>
            <a:r>
              <a:rPr lang="en" b="1">
                <a:solidFill>
                  <a:schemeClr val="accent3"/>
                </a:solidFill>
                <a:latin typeface="Montserrat"/>
                <a:ea typeface="Montserrat"/>
                <a:cs typeface="Montserrat"/>
                <a:sym typeface="Montserrat"/>
              </a:rPr>
              <a:t>3x</a:t>
            </a:r>
            <a:r>
              <a:rPr lang="en">
                <a:solidFill>
                  <a:schemeClr val="dk2"/>
                </a:solidFill>
                <a:latin typeface="Montserrat"/>
                <a:ea typeface="Montserrat"/>
                <a:cs typeface="Montserrat"/>
                <a:sym typeface="Montserrat"/>
              </a:rPr>
              <a:t> lower change failure rate</a:t>
            </a:r>
            <a:endParaRPr>
              <a:solidFill>
                <a:schemeClr val="dk2"/>
              </a:solidFill>
              <a:latin typeface="Montserrat"/>
              <a:ea typeface="Montserrat"/>
              <a:cs typeface="Montserrat"/>
              <a:sym typeface="Montserrat"/>
            </a:endParaRPr>
          </a:p>
          <a:p>
            <a:pPr marL="0" lvl="0" indent="0" algn="l" rtl="0">
              <a:spcBef>
                <a:spcPts val="1200"/>
              </a:spcBef>
              <a:spcAft>
                <a:spcPts val="1200"/>
              </a:spcAft>
              <a:buNone/>
            </a:pPr>
            <a:r>
              <a:rPr lang="en" b="1">
                <a:solidFill>
                  <a:schemeClr val="accent3"/>
                </a:solidFill>
                <a:latin typeface="Montserrat"/>
                <a:ea typeface="Montserrat"/>
                <a:cs typeface="Montserrat"/>
                <a:sym typeface="Montserrat"/>
              </a:rPr>
              <a:t>6570x</a:t>
            </a:r>
            <a:r>
              <a:rPr lang="en">
                <a:solidFill>
                  <a:schemeClr val="dk2"/>
                </a:solidFill>
                <a:latin typeface="Montserrat"/>
                <a:ea typeface="Montserrat"/>
                <a:cs typeface="Montserrat"/>
                <a:sym typeface="Montserrat"/>
              </a:rPr>
              <a:t> faster time-to-recover from incidents when failure does happen</a:t>
            </a:r>
            <a:endParaRPr>
              <a:latin typeface="Montserrat"/>
              <a:ea typeface="Montserrat"/>
              <a:cs typeface="Montserrat"/>
              <a:sym typeface="Montserrat"/>
            </a:endParaRPr>
          </a:p>
        </p:txBody>
      </p:sp>
      <p:sp>
        <p:nvSpPr>
          <p:cNvPr id="884" name="Google Shape;884;p88"/>
          <p:cNvSpPr txBox="1"/>
          <p:nvPr/>
        </p:nvSpPr>
        <p:spPr>
          <a:xfrm>
            <a:off x="5108606" y="4299238"/>
            <a:ext cx="3644700" cy="3387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1000">
                <a:latin typeface="Montserrat"/>
                <a:ea typeface="Montserrat"/>
                <a:cs typeface="Montserrat"/>
                <a:sym typeface="Montserrat"/>
              </a:rPr>
              <a:t>State of DevOps, 2021</a:t>
            </a:r>
            <a:endParaRPr sz="1000">
              <a:latin typeface="Montserrat"/>
              <a:ea typeface="Montserrat"/>
              <a:cs typeface="Montserrat"/>
              <a:sym typeface="Montserrat"/>
            </a:endParaRPr>
          </a:p>
        </p:txBody>
      </p:sp>
      <p:pic>
        <p:nvPicPr>
          <p:cNvPr id="885" name="Google Shape;885;p88"/>
          <p:cNvPicPr preferRelativeResize="0"/>
          <p:nvPr/>
        </p:nvPicPr>
        <p:blipFill>
          <a:blip r:embed="rId3">
            <a:alphaModFix/>
          </a:blip>
          <a:stretch>
            <a:fillRect/>
          </a:stretch>
        </p:blipFill>
        <p:spPr>
          <a:xfrm>
            <a:off x="5108600" y="4124800"/>
            <a:ext cx="1491900" cy="228750"/>
          </a:xfrm>
          <a:prstGeom prst="rect">
            <a:avLst/>
          </a:prstGeom>
          <a:noFill/>
          <a:ln>
            <a:noFill/>
          </a:ln>
        </p:spPr>
      </p:pic>
      <p:sp>
        <p:nvSpPr>
          <p:cNvPr id="886" name="Google Shape;886;p88"/>
          <p:cNvSpPr txBox="1"/>
          <p:nvPr/>
        </p:nvSpPr>
        <p:spPr>
          <a:xfrm>
            <a:off x="555400" y="1130600"/>
            <a:ext cx="3567000" cy="227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Montserrat"/>
                <a:ea typeface="Montserrat"/>
                <a:cs typeface="Montserrat"/>
                <a:sym typeface="Montserrat"/>
              </a:rPr>
              <a:t>“By 2022, </a:t>
            </a:r>
            <a:r>
              <a:rPr lang="en" b="1">
                <a:solidFill>
                  <a:schemeClr val="accent3"/>
                </a:solidFill>
                <a:latin typeface="Montserrat"/>
                <a:ea typeface="Montserrat"/>
                <a:cs typeface="Montserrat"/>
                <a:sym typeface="Montserrat"/>
              </a:rPr>
              <a:t>25% of all software development projects will be following a DevOps</a:t>
            </a:r>
            <a:r>
              <a:rPr lang="en">
                <a:solidFill>
                  <a:schemeClr val="dk2"/>
                </a:solidFill>
                <a:latin typeface="Montserrat"/>
                <a:ea typeface="Montserrat"/>
                <a:cs typeface="Montserrat"/>
                <a:sym typeface="Montserrat"/>
              </a:rPr>
              <a:t> methodology from conception to production, up from less than 10% in 2019.”</a:t>
            </a:r>
            <a:endParaRPr>
              <a:solidFill>
                <a:schemeClr val="dk2"/>
              </a:solidFill>
              <a:latin typeface="Montserrat"/>
              <a:ea typeface="Montserrat"/>
              <a:cs typeface="Montserrat"/>
              <a:sym typeface="Montserrat"/>
            </a:endParaRPr>
          </a:p>
          <a:p>
            <a:pPr marL="0" lvl="0" indent="0" algn="l" rtl="0">
              <a:spcBef>
                <a:spcPts val="1200"/>
              </a:spcBef>
              <a:spcAft>
                <a:spcPts val="1200"/>
              </a:spcAft>
              <a:buNone/>
            </a:pPr>
            <a:r>
              <a:rPr lang="en">
                <a:solidFill>
                  <a:schemeClr val="dk2"/>
                </a:solidFill>
                <a:latin typeface="Montserrat"/>
                <a:ea typeface="Montserrat"/>
                <a:cs typeface="Montserrat"/>
                <a:sym typeface="Montserrat"/>
              </a:rPr>
              <a:t>“Through 2022, </a:t>
            </a:r>
            <a:r>
              <a:rPr lang="en" b="1">
                <a:solidFill>
                  <a:schemeClr val="accent3"/>
                </a:solidFill>
                <a:latin typeface="Montserrat"/>
                <a:ea typeface="Montserrat"/>
                <a:cs typeface="Montserrat"/>
                <a:sym typeface="Montserrat"/>
              </a:rPr>
              <a:t>75% of DevOps initiatives will fail</a:t>
            </a:r>
            <a:r>
              <a:rPr lang="en">
                <a:solidFill>
                  <a:schemeClr val="dk2"/>
                </a:solidFill>
                <a:latin typeface="Montserrat"/>
                <a:ea typeface="Montserrat"/>
                <a:cs typeface="Montserrat"/>
                <a:sym typeface="Montserrat"/>
              </a:rPr>
              <a:t> to meet expectations due to issues around organizational learning and change.”</a:t>
            </a:r>
            <a:endParaRPr>
              <a:solidFill>
                <a:schemeClr val="dk2"/>
              </a:solidFill>
              <a:latin typeface="Montserrat"/>
              <a:ea typeface="Montserrat"/>
              <a:cs typeface="Montserrat"/>
              <a:sym typeface="Montserrat"/>
            </a:endParaRPr>
          </a:p>
        </p:txBody>
      </p:sp>
      <p:sp>
        <p:nvSpPr>
          <p:cNvPr id="887" name="Google Shape;887;p88"/>
          <p:cNvSpPr txBox="1"/>
          <p:nvPr/>
        </p:nvSpPr>
        <p:spPr>
          <a:xfrm>
            <a:off x="555402" y="4336513"/>
            <a:ext cx="397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Montserrat"/>
                <a:ea typeface="Montserrat"/>
                <a:cs typeface="Montserrat"/>
                <a:sym typeface="Montserrat"/>
              </a:rPr>
              <a:t>Hype Cycle for Cloud Security, 2021</a:t>
            </a:r>
            <a:endParaRPr sz="1000">
              <a:latin typeface="Montserrat"/>
              <a:ea typeface="Montserrat"/>
              <a:cs typeface="Montserrat"/>
              <a:sym typeface="Montserrat"/>
            </a:endParaRPr>
          </a:p>
        </p:txBody>
      </p:sp>
      <p:pic>
        <p:nvPicPr>
          <p:cNvPr id="888" name="Google Shape;888;p88"/>
          <p:cNvPicPr preferRelativeResize="0"/>
          <p:nvPr/>
        </p:nvPicPr>
        <p:blipFill>
          <a:blip r:embed="rId4">
            <a:alphaModFix/>
          </a:blip>
          <a:stretch>
            <a:fillRect/>
          </a:stretch>
        </p:blipFill>
        <p:spPr>
          <a:xfrm>
            <a:off x="650525" y="4113600"/>
            <a:ext cx="952202" cy="218700"/>
          </a:xfrm>
          <a:prstGeom prst="rect">
            <a:avLst/>
          </a:prstGeom>
          <a:noFill/>
          <a:ln>
            <a:noFill/>
          </a:ln>
        </p:spPr>
      </p:pic>
      <p:sp>
        <p:nvSpPr>
          <p:cNvPr id="889" name="Google Shape;889;p88"/>
          <p:cNvSpPr txBox="1">
            <a:spLocks noGrp="1"/>
          </p:cNvSpPr>
          <p:nvPr>
            <p:ph type="sldNum" idx="12"/>
          </p:nvPr>
        </p:nvSpPr>
        <p:spPr>
          <a:xfrm>
            <a:off x="311700" y="4872025"/>
            <a:ext cx="2363400" cy="271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35</a:t>
            </a:fld>
            <a:r>
              <a:rPr lang="en" b="0"/>
              <a:t>  |  © 2021 Palo Alto Networks, Inc. All rights reserved.</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89"/>
          <p:cNvSpPr/>
          <p:nvPr/>
        </p:nvSpPr>
        <p:spPr>
          <a:xfrm>
            <a:off x="6116325" y="1374400"/>
            <a:ext cx="2411400" cy="3075000"/>
          </a:xfrm>
          <a:prstGeom prst="rect">
            <a:avLst/>
          </a:prstGeom>
          <a:gradFill>
            <a:gsLst>
              <a:gs pos="0">
                <a:srgbClr val="FFFFFF"/>
              </a:gs>
              <a:gs pos="100000">
                <a:srgbClr val="F3F3F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9"/>
          <p:cNvSpPr txBox="1"/>
          <p:nvPr/>
        </p:nvSpPr>
        <p:spPr>
          <a:xfrm>
            <a:off x="6448676" y="1543994"/>
            <a:ext cx="1981200" cy="680400"/>
          </a:xfrm>
          <a:prstGeom prst="rect">
            <a:avLst/>
          </a:prstGeom>
          <a:noFill/>
          <a:ln>
            <a:noFill/>
          </a:ln>
        </p:spPr>
        <p:txBody>
          <a:bodyPr spcFirstLastPara="1" wrap="square" lIns="91425" tIns="91425" rIns="0" bIns="91425" anchor="ctr" anchorCtr="0">
            <a:noAutofit/>
          </a:bodyPr>
          <a:lstStyle/>
          <a:p>
            <a:pPr marL="0" lvl="0" indent="0" algn="l" rtl="0">
              <a:spcBef>
                <a:spcPts val="0"/>
              </a:spcBef>
              <a:spcAft>
                <a:spcPts val="1500"/>
              </a:spcAft>
              <a:buNone/>
            </a:pPr>
            <a:r>
              <a:rPr lang="en" sz="1000" b="1">
                <a:solidFill>
                  <a:srgbClr val="000000"/>
                </a:solidFill>
                <a:latin typeface="Montserrat"/>
                <a:ea typeface="Montserrat"/>
                <a:cs typeface="Montserrat"/>
                <a:sym typeface="Montserrat"/>
              </a:rPr>
              <a:t>Consistent policies from build time to runtime</a:t>
            </a:r>
            <a:endParaRPr sz="1000">
              <a:latin typeface="Montserrat SemiBold"/>
              <a:ea typeface="Montserrat SemiBold"/>
              <a:cs typeface="Montserrat SemiBold"/>
              <a:sym typeface="Montserrat SemiBold"/>
            </a:endParaRPr>
          </a:p>
        </p:txBody>
      </p:sp>
      <p:grpSp>
        <p:nvGrpSpPr>
          <p:cNvPr id="897" name="Google Shape;897;p89"/>
          <p:cNvGrpSpPr/>
          <p:nvPr/>
        </p:nvGrpSpPr>
        <p:grpSpPr>
          <a:xfrm>
            <a:off x="6231418" y="1678272"/>
            <a:ext cx="246821" cy="246821"/>
            <a:chOff x="8595975" y="1180175"/>
            <a:chExt cx="271500" cy="271500"/>
          </a:xfrm>
        </p:grpSpPr>
        <p:sp>
          <p:nvSpPr>
            <p:cNvPr id="898" name="Google Shape;898;p89"/>
            <p:cNvSpPr/>
            <p:nvPr/>
          </p:nvSpPr>
          <p:spPr>
            <a:xfrm>
              <a:off x="8595975" y="1180175"/>
              <a:ext cx="271500" cy="271500"/>
            </a:xfrm>
            <a:prstGeom prst="ellipse">
              <a:avLst/>
            </a:prstGeom>
            <a:solidFill>
              <a:srgbClr val="00CC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9"/>
            <p:cNvSpPr/>
            <p:nvPr/>
          </p:nvSpPr>
          <p:spPr>
            <a:xfrm>
              <a:off x="8655763" y="1270788"/>
              <a:ext cx="151925" cy="90275"/>
            </a:xfrm>
            <a:custGeom>
              <a:avLst/>
              <a:gdLst/>
              <a:ahLst/>
              <a:cxnLst/>
              <a:rect l="l" t="t" r="r" b="b"/>
              <a:pathLst>
                <a:path w="6077" h="3611" extrusionOk="0">
                  <a:moveTo>
                    <a:pt x="0" y="1145"/>
                  </a:moveTo>
                  <a:lnTo>
                    <a:pt x="2466" y="3611"/>
                  </a:lnTo>
                  <a:lnTo>
                    <a:pt x="6077" y="0"/>
                  </a:lnTo>
                </a:path>
              </a:pathLst>
            </a:custGeom>
            <a:noFill/>
            <a:ln w="28575" cap="flat" cmpd="sng">
              <a:solidFill>
                <a:srgbClr val="FFFFFF"/>
              </a:solidFill>
              <a:prstDash val="solid"/>
              <a:round/>
              <a:headEnd type="none" w="med" len="med"/>
              <a:tailEnd type="none" w="med" len="med"/>
            </a:ln>
          </p:spPr>
        </p:sp>
      </p:grpSp>
      <p:sp>
        <p:nvSpPr>
          <p:cNvPr id="900" name="Google Shape;900;p89"/>
          <p:cNvSpPr txBox="1"/>
          <p:nvPr/>
        </p:nvSpPr>
        <p:spPr>
          <a:xfrm>
            <a:off x="6448676" y="2233269"/>
            <a:ext cx="1981200" cy="680400"/>
          </a:xfrm>
          <a:prstGeom prst="rect">
            <a:avLst/>
          </a:prstGeom>
          <a:noFill/>
          <a:ln>
            <a:noFill/>
          </a:ln>
        </p:spPr>
        <p:txBody>
          <a:bodyPr spcFirstLastPara="1" wrap="square" lIns="91425" tIns="91425" rIns="0" bIns="91425" anchor="ctr" anchorCtr="0">
            <a:noAutofit/>
          </a:bodyPr>
          <a:lstStyle/>
          <a:p>
            <a:pPr marL="0" lvl="0" indent="0" algn="l" rtl="0">
              <a:spcBef>
                <a:spcPts val="0"/>
              </a:spcBef>
              <a:spcAft>
                <a:spcPts val="1500"/>
              </a:spcAft>
              <a:buClr>
                <a:srgbClr val="000000"/>
              </a:buClr>
              <a:buSzPts val="1100"/>
              <a:buFont typeface="Arial"/>
              <a:buNone/>
            </a:pPr>
            <a:r>
              <a:rPr lang="en" sz="1000" b="1">
                <a:solidFill>
                  <a:srgbClr val="000000"/>
                </a:solidFill>
                <a:latin typeface="Montserrat"/>
                <a:ea typeface="Montserrat"/>
                <a:cs typeface="Montserrat"/>
                <a:sym typeface="Montserrat"/>
              </a:rPr>
              <a:t>Cloud security embedded earlier in the dev lifecycle</a:t>
            </a:r>
            <a:endParaRPr sz="1000">
              <a:latin typeface="Montserrat SemiBold"/>
              <a:ea typeface="Montserrat SemiBold"/>
              <a:cs typeface="Montserrat SemiBold"/>
              <a:sym typeface="Montserrat SemiBold"/>
            </a:endParaRPr>
          </a:p>
        </p:txBody>
      </p:sp>
      <p:grpSp>
        <p:nvGrpSpPr>
          <p:cNvPr id="901" name="Google Shape;901;p89"/>
          <p:cNvGrpSpPr/>
          <p:nvPr/>
        </p:nvGrpSpPr>
        <p:grpSpPr>
          <a:xfrm>
            <a:off x="6231418" y="2365453"/>
            <a:ext cx="246821" cy="246821"/>
            <a:chOff x="8595975" y="1180175"/>
            <a:chExt cx="271500" cy="271500"/>
          </a:xfrm>
        </p:grpSpPr>
        <p:sp>
          <p:nvSpPr>
            <p:cNvPr id="902" name="Google Shape;902;p89"/>
            <p:cNvSpPr/>
            <p:nvPr/>
          </p:nvSpPr>
          <p:spPr>
            <a:xfrm>
              <a:off x="8595975" y="1180175"/>
              <a:ext cx="271500" cy="271500"/>
            </a:xfrm>
            <a:prstGeom prst="ellipse">
              <a:avLst/>
            </a:prstGeom>
            <a:solidFill>
              <a:srgbClr val="00CC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9"/>
            <p:cNvSpPr/>
            <p:nvPr/>
          </p:nvSpPr>
          <p:spPr>
            <a:xfrm>
              <a:off x="8655763" y="1270788"/>
              <a:ext cx="151925" cy="90275"/>
            </a:xfrm>
            <a:custGeom>
              <a:avLst/>
              <a:gdLst/>
              <a:ahLst/>
              <a:cxnLst/>
              <a:rect l="l" t="t" r="r" b="b"/>
              <a:pathLst>
                <a:path w="6077" h="3611" extrusionOk="0">
                  <a:moveTo>
                    <a:pt x="0" y="1145"/>
                  </a:moveTo>
                  <a:lnTo>
                    <a:pt x="2466" y="3611"/>
                  </a:lnTo>
                  <a:lnTo>
                    <a:pt x="6077" y="0"/>
                  </a:lnTo>
                </a:path>
              </a:pathLst>
            </a:custGeom>
            <a:noFill/>
            <a:ln w="28575" cap="flat" cmpd="sng">
              <a:solidFill>
                <a:srgbClr val="FFFFFF"/>
              </a:solidFill>
              <a:prstDash val="solid"/>
              <a:round/>
              <a:headEnd type="none" w="med" len="med"/>
              <a:tailEnd type="none" w="med" len="med"/>
            </a:ln>
          </p:spPr>
        </p:sp>
      </p:grpSp>
      <p:sp>
        <p:nvSpPr>
          <p:cNvPr id="904" name="Google Shape;904;p89"/>
          <p:cNvSpPr txBox="1"/>
          <p:nvPr/>
        </p:nvSpPr>
        <p:spPr>
          <a:xfrm>
            <a:off x="6448676" y="2922544"/>
            <a:ext cx="1981200" cy="680400"/>
          </a:xfrm>
          <a:prstGeom prst="rect">
            <a:avLst/>
          </a:prstGeom>
          <a:noFill/>
          <a:ln>
            <a:noFill/>
          </a:ln>
        </p:spPr>
        <p:txBody>
          <a:bodyPr spcFirstLastPara="1" wrap="square" lIns="91425" tIns="91425" rIns="0" bIns="91425" anchor="ctr" anchorCtr="0">
            <a:noAutofit/>
          </a:bodyPr>
          <a:lstStyle/>
          <a:p>
            <a:pPr marL="0" lvl="0" indent="0" algn="l" rtl="0">
              <a:spcBef>
                <a:spcPts val="0"/>
              </a:spcBef>
              <a:spcAft>
                <a:spcPts val="1500"/>
              </a:spcAft>
              <a:buClr>
                <a:srgbClr val="000000"/>
              </a:buClr>
              <a:buSzPts val="1100"/>
              <a:buFont typeface="Arial"/>
              <a:buNone/>
            </a:pPr>
            <a:r>
              <a:rPr lang="en" sz="1000" b="1">
                <a:solidFill>
                  <a:srgbClr val="000000"/>
                </a:solidFill>
                <a:latin typeface="Montserrat"/>
                <a:ea typeface="Montserrat"/>
                <a:cs typeface="Montserrat"/>
                <a:sym typeface="Montserrat"/>
              </a:rPr>
              <a:t>Fewer compliance errors &amp; faster time to remediation </a:t>
            </a:r>
            <a:endParaRPr sz="1000">
              <a:latin typeface="Montserrat SemiBold"/>
              <a:ea typeface="Montserrat SemiBold"/>
              <a:cs typeface="Montserrat SemiBold"/>
              <a:sym typeface="Montserrat SemiBold"/>
            </a:endParaRPr>
          </a:p>
        </p:txBody>
      </p:sp>
      <p:grpSp>
        <p:nvGrpSpPr>
          <p:cNvPr id="905" name="Google Shape;905;p89"/>
          <p:cNvGrpSpPr/>
          <p:nvPr/>
        </p:nvGrpSpPr>
        <p:grpSpPr>
          <a:xfrm>
            <a:off x="6231418" y="3052633"/>
            <a:ext cx="246821" cy="246821"/>
            <a:chOff x="8595975" y="1180175"/>
            <a:chExt cx="271500" cy="271500"/>
          </a:xfrm>
        </p:grpSpPr>
        <p:sp>
          <p:nvSpPr>
            <p:cNvPr id="906" name="Google Shape;906;p89"/>
            <p:cNvSpPr/>
            <p:nvPr/>
          </p:nvSpPr>
          <p:spPr>
            <a:xfrm>
              <a:off x="8595975" y="1180175"/>
              <a:ext cx="271500" cy="271500"/>
            </a:xfrm>
            <a:prstGeom prst="ellipse">
              <a:avLst/>
            </a:prstGeom>
            <a:solidFill>
              <a:srgbClr val="00CC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9"/>
            <p:cNvSpPr/>
            <p:nvPr/>
          </p:nvSpPr>
          <p:spPr>
            <a:xfrm>
              <a:off x="8655763" y="1270788"/>
              <a:ext cx="151925" cy="90275"/>
            </a:xfrm>
            <a:custGeom>
              <a:avLst/>
              <a:gdLst/>
              <a:ahLst/>
              <a:cxnLst/>
              <a:rect l="l" t="t" r="r" b="b"/>
              <a:pathLst>
                <a:path w="6077" h="3611" extrusionOk="0">
                  <a:moveTo>
                    <a:pt x="0" y="1145"/>
                  </a:moveTo>
                  <a:lnTo>
                    <a:pt x="2466" y="3611"/>
                  </a:lnTo>
                  <a:lnTo>
                    <a:pt x="6077" y="0"/>
                  </a:lnTo>
                </a:path>
              </a:pathLst>
            </a:custGeom>
            <a:noFill/>
            <a:ln w="28575" cap="flat" cmpd="sng">
              <a:solidFill>
                <a:srgbClr val="FFFFFF"/>
              </a:solidFill>
              <a:prstDash val="solid"/>
              <a:round/>
              <a:headEnd type="none" w="med" len="med"/>
              <a:tailEnd type="none" w="med" len="med"/>
            </a:ln>
          </p:spPr>
        </p:sp>
      </p:grpSp>
      <p:sp>
        <p:nvSpPr>
          <p:cNvPr id="908" name="Google Shape;908;p89"/>
          <p:cNvSpPr txBox="1"/>
          <p:nvPr/>
        </p:nvSpPr>
        <p:spPr>
          <a:xfrm>
            <a:off x="6448676" y="3611819"/>
            <a:ext cx="1981200" cy="680400"/>
          </a:xfrm>
          <a:prstGeom prst="rect">
            <a:avLst/>
          </a:prstGeom>
          <a:noFill/>
          <a:ln>
            <a:noFill/>
          </a:ln>
        </p:spPr>
        <p:txBody>
          <a:bodyPr spcFirstLastPara="1" wrap="square" lIns="91425" tIns="91425" rIns="0" bIns="91425" anchor="ctr" anchorCtr="0">
            <a:noAutofit/>
          </a:bodyPr>
          <a:lstStyle/>
          <a:p>
            <a:pPr marL="0" lvl="0" indent="0" algn="l" rtl="0">
              <a:spcBef>
                <a:spcPts val="0"/>
              </a:spcBef>
              <a:spcAft>
                <a:spcPts val="1500"/>
              </a:spcAft>
              <a:buClr>
                <a:srgbClr val="000000"/>
              </a:buClr>
              <a:buSzPts val="1100"/>
              <a:buFont typeface="Arial"/>
              <a:buNone/>
            </a:pPr>
            <a:r>
              <a:rPr lang="en" sz="1000" b="1">
                <a:solidFill>
                  <a:srgbClr val="000000"/>
                </a:solidFill>
                <a:latin typeface="Montserrat"/>
                <a:ea typeface="Montserrat"/>
                <a:cs typeface="Montserrat"/>
                <a:sym typeface="Montserrat"/>
              </a:rPr>
              <a:t>Reduced friction between security &amp; developer teams</a:t>
            </a:r>
            <a:endParaRPr sz="1000">
              <a:latin typeface="Montserrat SemiBold"/>
              <a:ea typeface="Montserrat SemiBold"/>
              <a:cs typeface="Montserrat SemiBold"/>
              <a:sym typeface="Montserrat SemiBold"/>
            </a:endParaRPr>
          </a:p>
        </p:txBody>
      </p:sp>
      <p:grpSp>
        <p:nvGrpSpPr>
          <p:cNvPr id="909" name="Google Shape;909;p89"/>
          <p:cNvGrpSpPr/>
          <p:nvPr/>
        </p:nvGrpSpPr>
        <p:grpSpPr>
          <a:xfrm>
            <a:off x="6231418" y="3739813"/>
            <a:ext cx="246821" cy="246821"/>
            <a:chOff x="8595975" y="1180175"/>
            <a:chExt cx="271500" cy="271500"/>
          </a:xfrm>
        </p:grpSpPr>
        <p:sp>
          <p:nvSpPr>
            <p:cNvPr id="910" name="Google Shape;910;p89"/>
            <p:cNvSpPr/>
            <p:nvPr/>
          </p:nvSpPr>
          <p:spPr>
            <a:xfrm>
              <a:off x="8595975" y="1180175"/>
              <a:ext cx="271500" cy="271500"/>
            </a:xfrm>
            <a:prstGeom prst="ellipse">
              <a:avLst/>
            </a:prstGeom>
            <a:solidFill>
              <a:srgbClr val="00CC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89"/>
            <p:cNvSpPr/>
            <p:nvPr/>
          </p:nvSpPr>
          <p:spPr>
            <a:xfrm>
              <a:off x="8655763" y="1270788"/>
              <a:ext cx="151925" cy="90275"/>
            </a:xfrm>
            <a:custGeom>
              <a:avLst/>
              <a:gdLst/>
              <a:ahLst/>
              <a:cxnLst/>
              <a:rect l="l" t="t" r="r" b="b"/>
              <a:pathLst>
                <a:path w="6077" h="3611" extrusionOk="0">
                  <a:moveTo>
                    <a:pt x="0" y="1145"/>
                  </a:moveTo>
                  <a:lnTo>
                    <a:pt x="2466" y="3611"/>
                  </a:lnTo>
                  <a:lnTo>
                    <a:pt x="6077" y="0"/>
                  </a:lnTo>
                </a:path>
              </a:pathLst>
            </a:custGeom>
            <a:noFill/>
            <a:ln w="28575" cap="flat" cmpd="sng">
              <a:solidFill>
                <a:srgbClr val="FFFFFF"/>
              </a:solidFill>
              <a:prstDash val="solid"/>
              <a:round/>
              <a:headEnd type="none" w="med" len="med"/>
              <a:tailEnd type="none" w="med" len="med"/>
            </a:ln>
          </p:spPr>
        </p:sp>
      </p:grpSp>
      <p:sp>
        <p:nvSpPr>
          <p:cNvPr id="912" name="Google Shape;912;p89"/>
          <p:cNvSpPr/>
          <p:nvPr/>
        </p:nvSpPr>
        <p:spPr>
          <a:xfrm>
            <a:off x="3292175" y="2553400"/>
            <a:ext cx="1097100" cy="794400"/>
          </a:xfrm>
          <a:prstGeom prst="homePlate">
            <a:avLst>
              <a:gd name="adj" fmla="val 50000"/>
            </a:avLst>
          </a:prstGeom>
          <a:gradFill>
            <a:gsLst>
              <a:gs pos="0">
                <a:srgbClr val="FFFFFF">
                  <a:alpha val="0"/>
                </a:srgbClr>
              </a:gs>
              <a:gs pos="100000">
                <a:srgbClr val="00C0E8">
                  <a:alpha val="18823"/>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89"/>
          <p:cNvGrpSpPr/>
          <p:nvPr/>
        </p:nvGrpSpPr>
        <p:grpSpPr>
          <a:xfrm>
            <a:off x="4389378" y="2260290"/>
            <a:ext cx="1380574" cy="1380574"/>
            <a:chOff x="4594055" y="952919"/>
            <a:chExt cx="1398900" cy="1398900"/>
          </a:xfrm>
        </p:grpSpPr>
        <p:sp>
          <p:nvSpPr>
            <p:cNvPr id="914" name="Google Shape;914;p89"/>
            <p:cNvSpPr/>
            <p:nvPr/>
          </p:nvSpPr>
          <p:spPr>
            <a:xfrm rot="2700000">
              <a:off x="4798813" y="1157889"/>
              <a:ext cx="989384" cy="988960"/>
            </a:xfrm>
            <a:prstGeom prst="roundRect">
              <a:avLst>
                <a:gd name="adj" fmla="val 9484"/>
              </a:avLst>
            </a:prstGeom>
            <a:gradFill>
              <a:gsLst>
                <a:gs pos="0">
                  <a:srgbClr val="F9F9F9"/>
                </a:gs>
                <a:gs pos="50000">
                  <a:srgbClr val="FFFFFF"/>
                </a:gs>
                <a:gs pos="100000">
                  <a:srgbClr val="FFFFFF"/>
                </a:gs>
              </a:gsLst>
              <a:lin ang="0" scaled="0"/>
            </a:gradFill>
            <a:ln>
              <a:noFill/>
            </a:ln>
            <a:effectLst>
              <a:outerShdw blurRad="157163" dist="85725" dir="5400000" algn="bl" rotWithShape="0">
                <a:srgbClr val="000000">
                  <a:alpha val="2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9"/>
            <p:cNvSpPr/>
            <p:nvPr/>
          </p:nvSpPr>
          <p:spPr>
            <a:xfrm>
              <a:off x="5672551" y="1423699"/>
              <a:ext cx="227417" cy="457476"/>
            </a:xfrm>
            <a:custGeom>
              <a:avLst/>
              <a:gdLst/>
              <a:ahLst/>
              <a:cxnLst/>
              <a:rect l="l" t="t" r="r" b="b"/>
              <a:pathLst>
                <a:path w="103020" h="207237" extrusionOk="0">
                  <a:moveTo>
                    <a:pt x="0" y="0"/>
                  </a:moveTo>
                  <a:lnTo>
                    <a:pt x="103020" y="103020"/>
                  </a:lnTo>
                  <a:lnTo>
                    <a:pt x="399" y="207237"/>
                  </a:lnTo>
                </a:path>
              </a:pathLst>
            </a:custGeom>
            <a:noFill/>
            <a:ln w="28575" cap="flat" cmpd="sng">
              <a:solidFill>
                <a:srgbClr val="00C0E8"/>
              </a:solidFill>
              <a:prstDash val="solid"/>
              <a:round/>
              <a:headEnd type="none" w="med" len="med"/>
              <a:tailEnd type="none" w="med" len="med"/>
            </a:ln>
          </p:spPr>
        </p:sp>
        <p:sp>
          <p:nvSpPr>
            <p:cNvPr id="916" name="Google Shape;916;p89"/>
            <p:cNvSpPr/>
            <p:nvPr/>
          </p:nvSpPr>
          <p:spPr>
            <a:xfrm flipH="1">
              <a:off x="4687362" y="1423699"/>
              <a:ext cx="227417" cy="457476"/>
            </a:xfrm>
            <a:custGeom>
              <a:avLst/>
              <a:gdLst/>
              <a:ahLst/>
              <a:cxnLst/>
              <a:rect l="l" t="t" r="r" b="b"/>
              <a:pathLst>
                <a:path w="103020" h="207237" extrusionOk="0">
                  <a:moveTo>
                    <a:pt x="0" y="0"/>
                  </a:moveTo>
                  <a:lnTo>
                    <a:pt x="103020" y="103020"/>
                  </a:lnTo>
                  <a:lnTo>
                    <a:pt x="399" y="207237"/>
                  </a:lnTo>
                </a:path>
              </a:pathLst>
            </a:custGeom>
            <a:noFill/>
            <a:ln w="28575" cap="flat" cmpd="sng">
              <a:solidFill>
                <a:srgbClr val="00C0E8"/>
              </a:solidFill>
              <a:prstDash val="solid"/>
              <a:round/>
              <a:headEnd type="none" w="med" len="med"/>
              <a:tailEnd type="none" w="med" len="med"/>
            </a:ln>
          </p:spPr>
        </p:sp>
      </p:grpSp>
      <p:sp>
        <p:nvSpPr>
          <p:cNvPr id="917" name="Google Shape;917;p89"/>
          <p:cNvSpPr txBox="1"/>
          <p:nvPr/>
        </p:nvSpPr>
        <p:spPr>
          <a:xfrm>
            <a:off x="2739281" y="2368625"/>
            <a:ext cx="988200" cy="1108800"/>
          </a:xfrm>
          <a:prstGeom prst="rect">
            <a:avLst/>
          </a:prstGeom>
          <a:noFill/>
          <a:ln w="28575" cap="flat" cmpd="sng">
            <a:solidFill>
              <a:srgbClr val="E9E9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000" b="1">
              <a:solidFill>
                <a:srgbClr val="FA582D"/>
              </a:solidFill>
              <a:latin typeface="Montserrat"/>
              <a:ea typeface="Montserrat"/>
              <a:cs typeface="Montserrat"/>
              <a:sym typeface="Montserrat"/>
            </a:endParaRPr>
          </a:p>
        </p:txBody>
      </p:sp>
      <p:sp>
        <p:nvSpPr>
          <p:cNvPr id="918" name="Google Shape;918;p89"/>
          <p:cNvSpPr txBox="1"/>
          <p:nvPr/>
        </p:nvSpPr>
        <p:spPr>
          <a:xfrm>
            <a:off x="4389360" y="2044075"/>
            <a:ext cx="1380600" cy="434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300" b="1">
                <a:latin typeface="Montserrat"/>
                <a:ea typeface="Montserrat"/>
                <a:cs typeface="Montserrat"/>
                <a:sym typeface="Montserrat"/>
              </a:rPr>
              <a:t>CISOs trust</a:t>
            </a:r>
            <a:endParaRPr sz="1300" b="1">
              <a:latin typeface="Montserrat"/>
              <a:ea typeface="Montserrat"/>
              <a:cs typeface="Montserrat"/>
              <a:sym typeface="Montserrat"/>
            </a:endParaRPr>
          </a:p>
        </p:txBody>
      </p:sp>
      <p:pic>
        <p:nvPicPr>
          <p:cNvPr id="919" name="Google Shape;919;p89"/>
          <p:cNvPicPr preferRelativeResize="0"/>
          <p:nvPr/>
        </p:nvPicPr>
        <p:blipFill>
          <a:blip r:embed="rId3">
            <a:alphaModFix/>
          </a:blip>
          <a:stretch>
            <a:fillRect/>
          </a:stretch>
        </p:blipFill>
        <p:spPr>
          <a:xfrm>
            <a:off x="4857866" y="2580414"/>
            <a:ext cx="443567" cy="482139"/>
          </a:xfrm>
          <a:prstGeom prst="rect">
            <a:avLst/>
          </a:prstGeom>
          <a:noFill/>
          <a:ln>
            <a:noFill/>
          </a:ln>
        </p:spPr>
      </p:pic>
      <p:grpSp>
        <p:nvGrpSpPr>
          <p:cNvPr id="920" name="Google Shape;920;p89"/>
          <p:cNvGrpSpPr/>
          <p:nvPr/>
        </p:nvGrpSpPr>
        <p:grpSpPr>
          <a:xfrm>
            <a:off x="696848" y="2260290"/>
            <a:ext cx="1380574" cy="1380574"/>
            <a:chOff x="4594055" y="952919"/>
            <a:chExt cx="1398900" cy="1398900"/>
          </a:xfrm>
        </p:grpSpPr>
        <p:sp>
          <p:nvSpPr>
            <p:cNvPr id="921" name="Google Shape;921;p89"/>
            <p:cNvSpPr/>
            <p:nvPr/>
          </p:nvSpPr>
          <p:spPr>
            <a:xfrm rot="2700000">
              <a:off x="4798813" y="1157889"/>
              <a:ext cx="989384" cy="988960"/>
            </a:xfrm>
            <a:prstGeom prst="roundRect">
              <a:avLst>
                <a:gd name="adj" fmla="val 9484"/>
              </a:avLst>
            </a:prstGeom>
            <a:gradFill>
              <a:gsLst>
                <a:gs pos="0">
                  <a:srgbClr val="F9F9F9"/>
                </a:gs>
                <a:gs pos="50000">
                  <a:srgbClr val="FFFFFF"/>
                </a:gs>
                <a:gs pos="100000">
                  <a:srgbClr val="FFFFFF"/>
                </a:gs>
              </a:gsLst>
              <a:lin ang="0" scaled="0"/>
            </a:gradFill>
            <a:ln>
              <a:noFill/>
            </a:ln>
            <a:effectLst>
              <a:outerShdw blurRad="157163" dist="85725" dir="5400000" algn="bl" rotWithShape="0">
                <a:srgbClr val="000000">
                  <a:alpha val="2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9"/>
            <p:cNvSpPr/>
            <p:nvPr/>
          </p:nvSpPr>
          <p:spPr>
            <a:xfrm>
              <a:off x="5672551" y="1423699"/>
              <a:ext cx="227417" cy="457476"/>
            </a:xfrm>
            <a:custGeom>
              <a:avLst/>
              <a:gdLst/>
              <a:ahLst/>
              <a:cxnLst/>
              <a:rect l="l" t="t" r="r" b="b"/>
              <a:pathLst>
                <a:path w="103020" h="207237" extrusionOk="0">
                  <a:moveTo>
                    <a:pt x="0" y="0"/>
                  </a:moveTo>
                  <a:lnTo>
                    <a:pt x="103020" y="103020"/>
                  </a:lnTo>
                  <a:lnTo>
                    <a:pt x="399" y="207237"/>
                  </a:lnTo>
                </a:path>
              </a:pathLst>
            </a:custGeom>
            <a:noFill/>
            <a:ln w="28575" cap="flat" cmpd="sng">
              <a:solidFill>
                <a:srgbClr val="00C0E8"/>
              </a:solidFill>
              <a:prstDash val="solid"/>
              <a:round/>
              <a:headEnd type="none" w="med" len="med"/>
              <a:tailEnd type="none" w="med" len="med"/>
            </a:ln>
          </p:spPr>
        </p:sp>
        <p:sp>
          <p:nvSpPr>
            <p:cNvPr id="923" name="Google Shape;923;p89"/>
            <p:cNvSpPr/>
            <p:nvPr/>
          </p:nvSpPr>
          <p:spPr>
            <a:xfrm flipH="1">
              <a:off x="4687362" y="1423699"/>
              <a:ext cx="227417" cy="457476"/>
            </a:xfrm>
            <a:custGeom>
              <a:avLst/>
              <a:gdLst/>
              <a:ahLst/>
              <a:cxnLst/>
              <a:rect l="l" t="t" r="r" b="b"/>
              <a:pathLst>
                <a:path w="103020" h="207237" extrusionOk="0">
                  <a:moveTo>
                    <a:pt x="0" y="0"/>
                  </a:moveTo>
                  <a:lnTo>
                    <a:pt x="103020" y="103020"/>
                  </a:lnTo>
                  <a:lnTo>
                    <a:pt x="399" y="207237"/>
                  </a:lnTo>
                </a:path>
              </a:pathLst>
            </a:custGeom>
            <a:noFill/>
            <a:ln w="28575" cap="flat" cmpd="sng">
              <a:solidFill>
                <a:srgbClr val="00C0E8"/>
              </a:solidFill>
              <a:prstDash val="solid"/>
              <a:round/>
              <a:headEnd type="none" w="med" len="med"/>
              <a:tailEnd type="none" w="med" len="med"/>
            </a:ln>
          </p:spPr>
        </p:sp>
      </p:grpSp>
      <p:sp>
        <p:nvSpPr>
          <p:cNvPr id="924" name="Google Shape;924;p89"/>
          <p:cNvSpPr txBox="1"/>
          <p:nvPr/>
        </p:nvSpPr>
        <p:spPr>
          <a:xfrm>
            <a:off x="696835" y="2044075"/>
            <a:ext cx="1380600" cy="434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300" b="1">
                <a:latin typeface="Montserrat"/>
                <a:ea typeface="Montserrat"/>
                <a:cs typeface="Montserrat"/>
                <a:sym typeface="Montserrat"/>
              </a:rPr>
              <a:t>Developers love</a:t>
            </a:r>
            <a:endParaRPr sz="1300" b="1">
              <a:latin typeface="Montserrat"/>
              <a:ea typeface="Montserrat"/>
              <a:cs typeface="Montserrat"/>
              <a:sym typeface="Montserrat"/>
            </a:endParaRPr>
          </a:p>
        </p:txBody>
      </p:sp>
      <p:sp>
        <p:nvSpPr>
          <p:cNvPr id="925" name="Google Shape;925;p89"/>
          <p:cNvSpPr/>
          <p:nvPr/>
        </p:nvSpPr>
        <p:spPr>
          <a:xfrm flipH="1">
            <a:off x="2077500" y="2553400"/>
            <a:ext cx="1097100" cy="794400"/>
          </a:xfrm>
          <a:prstGeom prst="homePlate">
            <a:avLst>
              <a:gd name="adj" fmla="val 50000"/>
            </a:avLst>
          </a:prstGeom>
          <a:gradFill>
            <a:gsLst>
              <a:gs pos="0">
                <a:srgbClr val="FFFFFF">
                  <a:alpha val="0"/>
                </a:srgbClr>
              </a:gs>
              <a:gs pos="100000">
                <a:srgbClr val="00C0E8">
                  <a:alpha val="18823"/>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6" name="Google Shape;926;p89"/>
          <p:cNvPicPr preferRelativeResize="0"/>
          <p:nvPr/>
        </p:nvPicPr>
        <p:blipFill rotWithShape="1">
          <a:blip r:embed="rId4">
            <a:alphaModFix/>
          </a:blip>
          <a:srcRect t="-10" r="75042" b="10"/>
          <a:stretch/>
        </p:blipFill>
        <p:spPr>
          <a:xfrm rot="10800000" flipH="1">
            <a:off x="2893314" y="3435764"/>
            <a:ext cx="680176" cy="99575"/>
          </a:xfrm>
          <a:prstGeom prst="rect">
            <a:avLst/>
          </a:prstGeom>
          <a:noFill/>
          <a:ln>
            <a:noFill/>
          </a:ln>
        </p:spPr>
      </p:pic>
      <p:sp>
        <p:nvSpPr>
          <p:cNvPr id="927" name="Google Shape;927;p89"/>
          <p:cNvSpPr txBox="1"/>
          <p:nvPr/>
        </p:nvSpPr>
        <p:spPr>
          <a:xfrm>
            <a:off x="2914350" y="2484425"/>
            <a:ext cx="6381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500" b="1">
                <a:solidFill>
                  <a:srgbClr val="00C0E8"/>
                </a:solidFill>
                <a:latin typeface="Montserrat"/>
                <a:ea typeface="Montserrat"/>
                <a:cs typeface="Montserrat"/>
                <a:sym typeface="Montserrat"/>
              </a:rPr>
              <a:t>+</a:t>
            </a:r>
            <a:endParaRPr sz="3100" b="1">
              <a:latin typeface="Montserrat"/>
              <a:ea typeface="Montserrat"/>
              <a:cs typeface="Montserrat"/>
              <a:sym typeface="Montserrat"/>
            </a:endParaRPr>
          </a:p>
        </p:txBody>
      </p:sp>
      <p:pic>
        <p:nvPicPr>
          <p:cNvPr id="928" name="Google Shape;928;p89"/>
          <p:cNvPicPr preferRelativeResize="0"/>
          <p:nvPr/>
        </p:nvPicPr>
        <p:blipFill>
          <a:blip r:embed="rId5">
            <a:alphaModFix/>
          </a:blip>
          <a:stretch>
            <a:fillRect/>
          </a:stretch>
        </p:blipFill>
        <p:spPr>
          <a:xfrm>
            <a:off x="939861" y="2864943"/>
            <a:ext cx="894549" cy="171282"/>
          </a:xfrm>
          <a:prstGeom prst="rect">
            <a:avLst/>
          </a:prstGeom>
          <a:noFill/>
          <a:ln>
            <a:noFill/>
          </a:ln>
        </p:spPr>
      </p:pic>
      <p:sp>
        <p:nvSpPr>
          <p:cNvPr id="929" name="Google Shape;929;p89"/>
          <p:cNvSpPr txBox="1"/>
          <p:nvPr/>
        </p:nvSpPr>
        <p:spPr>
          <a:xfrm>
            <a:off x="4690042" y="3086670"/>
            <a:ext cx="779400" cy="4344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 sz="1000" b="1">
                <a:solidFill>
                  <a:srgbClr val="00C0E8"/>
                </a:solidFill>
                <a:latin typeface="Montserrat"/>
                <a:ea typeface="Montserrat"/>
                <a:cs typeface="Montserrat"/>
                <a:sym typeface="Montserrat"/>
              </a:rPr>
              <a:t>Prisma Cloud</a:t>
            </a:r>
            <a:endParaRPr sz="1000" b="1">
              <a:solidFill>
                <a:srgbClr val="00C0E8"/>
              </a:solidFill>
              <a:latin typeface="Montserrat"/>
              <a:ea typeface="Montserrat"/>
              <a:cs typeface="Montserrat"/>
              <a:sym typeface="Montserrat"/>
            </a:endParaRPr>
          </a:p>
        </p:txBody>
      </p:sp>
      <p:sp>
        <p:nvSpPr>
          <p:cNvPr id="930" name="Google Shape;930;p89"/>
          <p:cNvSpPr txBox="1"/>
          <p:nvPr/>
        </p:nvSpPr>
        <p:spPr>
          <a:xfrm>
            <a:off x="0" y="304800"/>
            <a:ext cx="9144000" cy="45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b="1">
                <a:solidFill>
                  <a:schemeClr val="dk1"/>
                </a:solidFill>
                <a:latin typeface="Montserrat"/>
                <a:ea typeface="Montserrat"/>
                <a:cs typeface="Montserrat"/>
                <a:sym typeface="Montserrat"/>
              </a:rPr>
              <a:t>Most complete, full lifecycle protection</a:t>
            </a:r>
            <a:endParaRPr sz="1800" b="1">
              <a:solidFill>
                <a:schemeClr val="dk1"/>
              </a:solidFill>
              <a:latin typeface="Montserrat"/>
              <a:ea typeface="Montserrat"/>
              <a:cs typeface="Montserrat"/>
              <a:sym typeface="Montserrat"/>
            </a:endParaRPr>
          </a:p>
        </p:txBody>
      </p:sp>
      <p:sp>
        <p:nvSpPr>
          <p:cNvPr id="931" name="Google Shape;931;p89"/>
          <p:cNvSpPr txBox="1">
            <a:spLocks noGrp="1"/>
          </p:cNvSpPr>
          <p:nvPr>
            <p:ph type="sldNum" idx="12"/>
          </p:nvPr>
        </p:nvSpPr>
        <p:spPr>
          <a:xfrm>
            <a:off x="311700" y="4872025"/>
            <a:ext cx="2363400" cy="27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600" b="1">
                <a:solidFill>
                  <a:srgbClr val="FFFFFF"/>
                </a:solidFill>
                <a:latin typeface="Montserrat"/>
                <a:ea typeface="Montserrat"/>
                <a:cs typeface="Montserrat"/>
                <a:sym typeface="Montserrat"/>
              </a:rPr>
              <a:t>36</a:t>
            </a:fld>
            <a:r>
              <a:rPr lang="en" sz="600">
                <a:solidFill>
                  <a:srgbClr val="FFFFFF"/>
                </a:solidFill>
                <a:latin typeface="Montserrat"/>
                <a:ea typeface="Montserrat"/>
                <a:cs typeface="Montserrat"/>
                <a:sym typeface="Montserrat"/>
              </a:rPr>
              <a:t>  |  </a:t>
            </a:r>
            <a:r>
              <a:rPr lang="en" sz="600" b="0">
                <a:solidFill>
                  <a:srgbClr val="FFFFFF"/>
                </a:solidFill>
              </a:rPr>
              <a:t>© 2021 Palo Alto Networks, Inc. All rights reserved.</a:t>
            </a:r>
            <a:endParaRPr sz="600" b="0">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90"/>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Checkov (open-source project) vs. Bridgecrew</a:t>
            </a:r>
            <a:endParaRPr/>
          </a:p>
        </p:txBody>
      </p:sp>
      <p:sp>
        <p:nvSpPr>
          <p:cNvPr id="937" name="Google Shape;937;p90"/>
          <p:cNvSpPr txBox="1">
            <a:spLocks noGrp="1"/>
          </p:cNvSpPr>
          <p:nvPr>
            <p:ph type="body" idx="2"/>
          </p:nvPr>
        </p:nvSpPr>
        <p:spPr>
          <a:xfrm>
            <a:off x="311700" y="1298550"/>
            <a:ext cx="3418500" cy="31299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
              <a:t>IaC scanning and policy-as-code engine ​</a:t>
            </a:r>
            <a:endParaRPr/>
          </a:p>
          <a:p>
            <a:pPr marL="457200" lvl="0" indent="-317500" algn="l" rtl="0">
              <a:spcBef>
                <a:spcPts val="1000"/>
              </a:spcBef>
              <a:spcAft>
                <a:spcPts val="0"/>
              </a:spcAft>
              <a:buSzPts val="1400"/>
              <a:buChar char="●"/>
            </a:pPr>
            <a:r>
              <a:rPr lang="en"/>
              <a:t>Supports Terraform, CloudFormation, Serverless, ARM templates, and more</a:t>
            </a:r>
            <a:endParaRPr/>
          </a:p>
          <a:p>
            <a:pPr marL="457200" lvl="0" indent="-317500" algn="l" rtl="0">
              <a:spcBef>
                <a:spcPts val="1000"/>
              </a:spcBef>
              <a:spcAft>
                <a:spcPts val="0"/>
              </a:spcAft>
              <a:buSzPts val="1400"/>
              <a:buChar char="●"/>
            </a:pPr>
            <a:r>
              <a:rPr lang="en"/>
              <a:t>Launched in December 2019​</a:t>
            </a:r>
            <a:endParaRPr/>
          </a:p>
          <a:p>
            <a:pPr marL="457200" lvl="0" indent="-317500" algn="l" rtl="0">
              <a:spcBef>
                <a:spcPts val="1000"/>
              </a:spcBef>
              <a:spcAft>
                <a:spcPts val="0"/>
              </a:spcAft>
              <a:buSzPts val="1400"/>
              <a:buChar char="●"/>
            </a:pPr>
            <a:r>
              <a:rPr lang="en"/>
              <a:t>700+ built-in infrastructure policies</a:t>
            </a:r>
            <a:endParaRPr/>
          </a:p>
          <a:p>
            <a:pPr marL="457200" lvl="0" indent="-317500" algn="l" rtl="0">
              <a:spcBef>
                <a:spcPts val="1000"/>
              </a:spcBef>
              <a:spcAft>
                <a:spcPts val="1000"/>
              </a:spcAft>
              <a:buSzPts val="1400"/>
              <a:buChar char="●"/>
            </a:pPr>
            <a:r>
              <a:rPr lang="en"/>
              <a:t>Over 7.7M downloads​</a:t>
            </a:r>
            <a:endParaRPr/>
          </a:p>
        </p:txBody>
      </p:sp>
      <p:graphicFrame>
        <p:nvGraphicFramePr>
          <p:cNvPr id="938" name="Google Shape;938;p90"/>
          <p:cNvGraphicFramePr/>
          <p:nvPr/>
        </p:nvGraphicFramePr>
        <p:xfrm>
          <a:off x="3800239" y="960534"/>
          <a:ext cx="5032050" cy="3644760"/>
        </p:xfrm>
        <a:graphic>
          <a:graphicData uri="http://schemas.openxmlformats.org/drawingml/2006/table">
            <a:tbl>
              <a:tblPr firstRow="1" bandRow="1">
                <a:noFill/>
                <a:tableStyleId>{3BBA9F0B-A59F-464D-BC2D-B2A16DF321F3}</a:tableStyleId>
              </a:tblPr>
              <a:tblGrid>
                <a:gridCol w="2726000">
                  <a:extLst>
                    <a:ext uri="{9D8B030D-6E8A-4147-A177-3AD203B41FA5}">
                      <a16:colId xmlns:a16="http://schemas.microsoft.com/office/drawing/2014/main" val="20000"/>
                    </a:ext>
                  </a:extLst>
                </a:gridCol>
                <a:gridCol w="1153025">
                  <a:extLst>
                    <a:ext uri="{9D8B030D-6E8A-4147-A177-3AD203B41FA5}">
                      <a16:colId xmlns:a16="http://schemas.microsoft.com/office/drawing/2014/main" val="20001"/>
                    </a:ext>
                  </a:extLst>
                </a:gridCol>
                <a:gridCol w="1153025">
                  <a:extLst>
                    <a:ext uri="{9D8B030D-6E8A-4147-A177-3AD203B41FA5}">
                      <a16:colId xmlns:a16="http://schemas.microsoft.com/office/drawing/2014/main" val="20002"/>
                    </a:ext>
                  </a:extLst>
                </a:gridCol>
              </a:tblGrid>
              <a:tr h="267925">
                <a:tc>
                  <a:txBody>
                    <a:bodyPr/>
                    <a:lstStyle/>
                    <a:p>
                      <a:pPr marL="0" marR="0" lvl="0" indent="0" algn="l" rtl="0">
                        <a:spcBef>
                          <a:spcPts val="0"/>
                        </a:spcBef>
                        <a:spcAft>
                          <a:spcPts val="0"/>
                        </a:spcAft>
                        <a:buNone/>
                      </a:pPr>
                      <a:endParaRPr>
                        <a:solidFill>
                          <a:srgbClr val="222222"/>
                        </a:solidFill>
                        <a:latin typeface="Montserrat"/>
                        <a:ea typeface="Montserrat"/>
                        <a:cs typeface="Montserrat"/>
                        <a:sym typeface="Montserrat"/>
                      </a:endParaRPr>
                    </a:p>
                  </a:txBody>
                  <a:tcPr marL="91450" marR="91450" marT="45725" marB="45725">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800" b="0">
                        <a:solidFill>
                          <a:srgbClr val="222222"/>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800">
                        <a:solidFill>
                          <a:srgbClr val="222222"/>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9525" cap="flat" cmpd="sng">
                      <a:solidFill>
                        <a:schemeClr val="dk2"/>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82850">
                <a:tc>
                  <a:txBody>
                    <a:bodyPr/>
                    <a:lstStyle/>
                    <a:p>
                      <a:pPr marL="0" marR="0" lvl="0" indent="0" algn="l" rtl="0">
                        <a:spcBef>
                          <a:spcPts val="0"/>
                        </a:spcBef>
                        <a:spcAft>
                          <a:spcPts val="0"/>
                        </a:spcAft>
                        <a:buNone/>
                      </a:pPr>
                      <a:r>
                        <a:rPr lang="en" sz="950">
                          <a:solidFill>
                            <a:srgbClr val="434343"/>
                          </a:solidFill>
                          <a:latin typeface="Montserrat"/>
                          <a:ea typeface="Montserrat"/>
                          <a:cs typeface="Montserrat"/>
                          <a:sym typeface="Montserrat"/>
                        </a:rPr>
                        <a:t>IaC scanning</a:t>
                      </a:r>
                      <a:endParaRPr sz="1000">
                        <a:solidFill>
                          <a:srgbClr val="434343"/>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en" sz="1000" b="1">
                          <a:solidFill>
                            <a:srgbClr val="00CC66"/>
                          </a:solidFill>
                          <a:latin typeface="Montserrat"/>
                          <a:ea typeface="Montserrat"/>
                          <a:cs typeface="Montserrat"/>
                          <a:sym typeface="Montserrat"/>
                        </a:rPr>
                        <a:t>✓</a:t>
                      </a:r>
                      <a:endParaRPr sz="1000">
                        <a:solidFill>
                          <a:srgbClr val="00CC66"/>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spcBef>
                          <a:spcPts val="0"/>
                        </a:spcBef>
                        <a:spcAft>
                          <a:spcPts val="0"/>
                        </a:spcAft>
                        <a:buNone/>
                      </a:pPr>
                      <a:r>
                        <a:rPr lang="en" sz="1000" b="1">
                          <a:solidFill>
                            <a:srgbClr val="00CC66"/>
                          </a:solidFill>
                          <a:latin typeface="Montserrat"/>
                          <a:ea typeface="Montserrat"/>
                          <a:cs typeface="Montserrat"/>
                          <a:sym typeface="Montserrat"/>
                        </a:rPr>
                        <a:t>✓</a:t>
                      </a:r>
                      <a:endParaRPr sz="1000">
                        <a:solidFill>
                          <a:srgbClr val="00CC66"/>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294725">
                <a:tc>
                  <a:txBody>
                    <a:bodyPr/>
                    <a:lstStyle/>
                    <a:p>
                      <a:pPr marL="0" marR="0" lvl="0" indent="0" algn="l" rtl="0">
                        <a:spcBef>
                          <a:spcPts val="0"/>
                        </a:spcBef>
                        <a:spcAft>
                          <a:spcPts val="0"/>
                        </a:spcAft>
                        <a:buNone/>
                      </a:pPr>
                      <a:r>
                        <a:rPr lang="en" sz="950">
                          <a:solidFill>
                            <a:srgbClr val="434343"/>
                          </a:solidFill>
                          <a:latin typeface="Montserrat"/>
                          <a:ea typeface="Montserrat"/>
                          <a:cs typeface="Montserrat"/>
                          <a:sym typeface="Montserrat"/>
                        </a:rPr>
                        <a:t>Cloud and workload scanning</a:t>
                      </a:r>
                      <a:endParaRPr sz="1000">
                        <a:solidFill>
                          <a:srgbClr val="434343"/>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en" sz="1000">
                          <a:solidFill>
                            <a:srgbClr val="434343"/>
                          </a:solidFill>
                          <a:latin typeface="Montserrat"/>
                          <a:ea typeface="Montserrat"/>
                          <a:cs typeface="Montserrat"/>
                          <a:sym typeface="Montserrat"/>
                        </a:rPr>
                        <a:t>-</a:t>
                      </a:r>
                      <a:endParaRPr sz="1000">
                        <a:solidFill>
                          <a:srgbClr val="434343"/>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en" sz="1000" b="1">
                          <a:solidFill>
                            <a:srgbClr val="00CC66"/>
                          </a:solidFill>
                          <a:latin typeface="Montserrat"/>
                          <a:ea typeface="Montserrat"/>
                          <a:cs typeface="Montserrat"/>
                          <a:sym typeface="Montserrat"/>
                        </a:rPr>
                        <a:t>✓</a:t>
                      </a:r>
                      <a:endParaRPr sz="1000">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294725">
                <a:tc>
                  <a:txBody>
                    <a:bodyPr/>
                    <a:lstStyle/>
                    <a:p>
                      <a:pPr marL="0" marR="0" lvl="0" indent="0" algn="l" rtl="0">
                        <a:lnSpc>
                          <a:spcPct val="100000"/>
                        </a:lnSpc>
                        <a:spcBef>
                          <a:spcPts val="0"/>
                        </a:spcBef>
                        <a:spcAft>
                          <a:spcPts val="0"/>
                        </a:spcAft>
                        <a:buClr>
                          <a:srgbClr val="1F3864"/>
                        </a:buClr>
                        <a:buSzPts val="1350"/>
                        <a:buFont typeface="Calibri"/>
                        <a:buNone/>
                      </a:pPr>
                      <a:r>
                        <a:rPr lang="en" sz="950">
                          <a:solidFill>
                            <a:srgbClr val="434343"/>
                          </a:solidFill>
                          <a:latin typeface="Montserrat"/>
                          <a:ea typeface="Montserrat"/>
                          <a:cs typeface="Montserrat"/>
                          <a:sym typeface="Montserrat"/>
                        </a:rPr>
                        <a:t>Security-as-code fixes</a:t>
                      </a:r>
                      <a:endParaRPr sz="950">
                        <a:solidFill>
                          <a:srgbClr val="434343"/>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en" sz="1000">
                          <a:solidFill>
                            <a:srgbClr val="434343"/>
                          </a:solidFill>
                          <a:latin typeface="Montserrat"/>
                          <a:ea typeface="Montserrat"/>
                          <a:cs typeface="Montserrat"/>
                          <a:sym typeface="Montserrat"/>
                        </a:rPr>
                        <a:t>-</a:t>
                      </a:r>
                      <a:endParaRPr sz="1000">
                        <a:solidFill>
                          <a:srgbClr val="434343"/>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en" sz="1000" b="1">
                          <a:solidFill>
                            <a:srgbClr val="00CC66"/>
                          </a:solidFill>
                          <a:latin typeface="Montserrat"/>
                          <a:ea typeface="Montserrat"/>
                          <a:cs typeface="Montserrat"/>
                          <a:sym typeface="Montserrat"/>
                        </a:rPr>
                        <a:t>✓</a:t>
                      </a:r>
                      <a:endParaRPr sz="1000">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294725">
                <a:tc>
                  <a:txBody>
                    <a:bodyPr/>
                    <a:lstStyle/>
                    <a:p>
                      <a:pPr marL="0" marR="0" lvl="0" indent="0" algn="l" rtl="0">
                        <a:lnSpc>
                          <a:spcPct val="100000"/>
                        </a:lnSpc>
                        <a:spcBef>
                          <a:spcPts val="0"/>
                        </a:spcBef>
                        <a:spcAft>
                          <a:spcPts val="0"/>
                        </a:spcAft>
                        <a:buNone/>
                      </a:pPr>
                      <a:r>
                        <a:rPr lang="en" sz="1000">
                          <a:solidFill>
                            <a:srgbClr val="434343"/>
                          </a:solidFill>
                          <a:latin typeface="Montserrat"/>
                          <a:ea typeface="Montserrat"/>
                          <a:cs typeface="Montserrat"/>
                          <a:sym typeface="Montserrat"/>
                        </a:rPr>
                        <a:t>Smart Fixes</a:t>
                      </a:r>
                      <a:endParaRPr sz="1000">
                        <a:solidFill>
                          <a:srgbClr val="434343"/>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en" sz="1000">
                          <a:solidFill>
                            <a:srgbClr val="434343"/>
                          </a:solidFill>
                          <a:latin typeface="Montserrat"/>
                          <a:ea typeface="Montserrat"/>
                          <a:cs typeface="Montserrat"/>
                          <a:sym typeface="Montserrat"/>
                        </a:rPr>
                        <a:t>-</a:t>
                      </a:r>
                      <a:endParaRPr sz="1000">
                        <a:solidFill>
                          <a:srgbClr val="434343"/>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en" sz="1000" b="1">
                          <a:solidFill>
                            <a:srgbClr val="00CC66"/>
                          </a:solidFill>
                          <a:latin typeface="Montserrat"/>
                          <a:ea typeface="Montserrat"/>
                          <a:cs typeface="Montserrat"/>
                          <a:sym typeface="Montserrat"/>
                        </a:rPr>
                        <a:t>✓</a:t>
                      </a:r>
                      <a:endParaRPr sz="1000" b="1">
                        <a:solidFill>
                          <a:srgbClr val="00CC66"/>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294725">
                <a:tc>
                  <a:txBody>
                    <a:bodyPr/>
                    <a:lstStyle/>
                    <a:p>
                      <a:pPr marL="0" marR="0" lvl="0" indent="0" algn="l" rtl="0">
                        <a:lnSpc>
                          <a:spcPct val="100000"/>
                        </a:lnSpc>
                        <a:spcBef>
                          <a:spcPts val="0"/>
                        </a:spcBef>
                        <a:spcAft>
                          <a:spcPts val="0"/>
                        </a:spcAft>
                        <a:buClr>
                          <a:srgbClr val="1F3864"/>
                        </a:buClr>
                        <a:buSzPts val="1350"/>
                        <a:buFont typeface="Calibri"/>
                        <a:buNone/>
                      </a:pPr>
                      <a:r>
                        <a:rPr lang="en" sz="1000">
                          <a:solidFill>
                            <a:srgbClr val="434343"/>
                          </a:solidFill>
                          <a:latin typeface="Montserrat"/>
                          <a:ea typeface="Montserrat"/>
                          <a:cs typeface="Montserrat"/>
                          <a:sym typeface="Montserrat"/>
                        </a:rPr>
                        <a:t>Runtime remediations</a:t>
                      </a:r>
                      <a:endParaRPr sz="1000">
                        <a:solidFill>
                          <a:srgbClr val="434343"/>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spcBef>
                          <a:spcPts val="0"/>
                        </a:spcBef>
                        <a:spcAft>
                          <a:spcPts val="0"/>
                        </a:spcAft>
                        <a:buNone/>
                      </a:pPr>
                      <a:r>
                        <a:rPr lang="en" sz="1000">
                          <a:solidFill>
                            <a:srgbClr val="434343"/>
                          </a:solidFill>
                          <a:latin typeface="Montserrat"/>
                          <a:ea typeface="Montserrat"/>
                          <a:cs typeface="Montserrat"/>
                          <a:sym typeface="Montserrat"/>
                        </a:rPr>
                        <a:t>-</a:t>
                      </a:r>
                      <a:endParaRPr sz="1000">
                        <a:solidFill>
                          <a:srgbClr val="434343"/>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en" sz="1000" b="1">
                          <a:solidFill>
                            <a:srgbClr val="00CC66"/>
                          </a:solidFill>
                          <a:latin typeface="Montserrat"/>
                          <a:ea typeface="Montserrat"/>
                          <a:cs typeface="Montserrat"/>
                          <a:sym typeface="Montserrat"/>
                        </a:rPr>
                        <a:t>✓</a:t>
                      </a:r>
                      <a:endParaRPr sz="1000">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294725">
                <a:tc>
                  <a:txBody>
                    <a:bodyPr/>
                    <a:lstStyle/>
                    <a:p>
                      <a:pPr marL="0" marR="0" lvl="0" indent="0" algn="l" rtl="0">
                        <a:spcBef>
                          <a:spcPts val="0"/>
                        </a:spcBef>
                        <a:spcAft>
                          <a:spcPts val="0"/>
                        </a:spcAft>
                        <a:buNone/>
                      </a:pPr>
                      <a:r>
                        <a:rPr lang="en" sz="1000">
                          <a:solidFill>
                            <a:srgbClr val="434343"/>
                          </a:solidFill>
                          <a:latin typeface="Montserrat"/>
                          <a:ea typeface="Montserrat"/>
                          <a:cs typeface="Montserrat"/>
                          <a:sym typeface="Montserrat"/>
                        </a:rPr>
                        <a:t>OOTB VCS integration</a:t>
                      </a:r>
                      <a:endParaRPr sz="1000">
                        <a:solidFill>
                          <a:srgbClr val="434343"/>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spcBef>
                          <a:spcPts val="0"/>
                        </a:spcBef>
                        <a:spcAft>
                          <a:spcPts val="0"/>
                        </a:spcAft>
                        <a:buNone/>
                      </a:pPr>
                      <a:r>
                        <a:rPr lang="en" sz="1000">
                          <a:solidFill>
                            <a:srgbClr val="434343"/>
                          </a:solidFill>
                          <a:latin typeface="Montserrat"/>
                          <a:ea typeface="Montserrat"/>
                          <a:cs typeface="Montserrat"/>
                          <a:sym typeface="Montserrat"/>
                        </a:rPr>
                        <a:t>-</a:t>
                      </a:r>
                      <a:endParaRPr sz="1000">
                        <a:solidFill>
                          <a:srgbClr val="434343"/>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en" sz="1000" b="1">
                          <a:solidFill>
                            <a:srgbClr val="00CC66"/>
                          </a:solidFill>
                          <a:latin typeface="Montserrat"/>
                          <a:ea typeface="Montserrat"/>
                          <a:cs typeface="Montserrat"/>
                          <a:sym typeface="Montserrat"/>
                        </a:rPr>
                        <a:t>✓</a:t>
                      </a:r>
                      <a:endParaRPr sz="1000" b="1">
                        <a:solidFill>
                          <a:srgbClr val="00CC66"/>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294725">
                <a:tc>
                  <a:txBody>
                    <a:bodyPr/>
                    <a:lstStyle/>
                    <a:p>
                      <a:pPr marL="0" marR="0" lvl="0" indent="0" algn="l" rtl="0">
                        <a:spcBef>
                          <a:spcPts val="0"/>
                        </a:spcBef>
                        <a:spcAft>
                          <a:spcPts val="0"/>
                        </a:spcAft>
                        <a:buNone/>
                      </a:pPr>
                      <a:r>
                        <a:rPr lang="en" sz="1000">
                          <a:solidFill>
                            <a:srgbClr val="434343"/>
                          </a:solidFill>
                          <a:latin typeface="Montserrat"/>
                          <a:ea typeface="Montserrat"/>
                          <a:cs typeface="Montserrat"/>
                          <a:sym typeface="Montserrat"/>
                        </a:rPr>
                        <a:t>CI/CD integration</a:t>
                      </a:r>
                      <a:endParaRPr sz="1000">
                        <a:solidFill>
                          <a:srgbClr val="434343"/>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spcBef>
                          <a:spcPts val="0"/>
                        </a:spcBef>
                        <a:spcAft>
                          <a:spcPts val="0"/>
                        </a:spcAft>
                        <a:buNone/>
                      </a:pPr>
                      <a:r>
                        <a:rPr lang="en" sz="1000">
                          <a:solidFill>
                            <a:srgbClr val="434343"/>
                          </a:solidFill>
                          <a:latin typeface="Montserrat"/>
                          <a:ea typeface="Montserrat"/>
                          <a:cs typeface="Montserrat"/>
                          <a:sym typeface="Montserrat"/>
                        </a:rPr>
                        <a:t>Requires customization</a:t>
                      </a:r>
                      <a:endParaRPr sz="1000">
                        <a:solidFill>
                          <a:srgbClr val="434343"/>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en" sz="1000" b="1">
                          <a:solidFill>
                            <a:srgbClr val="00CC66"/>
                          </a:solidFill>
                          <a:latin typeface="Montserrat"/>
                          <a:ea typeface="Montserrat"/>
                          <a:cs typeface="Montserrat"/>
                          <a:sym typeface="Montserrat"/>
                        </a:rPr>
                        <a:t>✓</a:t>
                      </a:r>
                      <a:endParaRPr sz="1000">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294725">
                <a:tc>
                  <a:txBody>
                    <a:bodyPr/>
                    <a:lstStyle/>
                    <a:p>
                      <a:pPr marL="0" marR="0" lvl="0" indent="0" algn="l" rtl="0">
                        <a:spcBef>
                          <a:spcPts val="0"/>
                        </a:spcBef>
                        <a:spcAft>
                          <a:spcPts val="0"/>
                        </a:spcAft>
                        <a:buNone/>
                      </a:pPr>
                      <a:r>
                        <a:rPr lang="en" sz="950">
                          <a:solidFill>
                            <a:srgbClr val="434343"/>
                          </a:solidFill>
                          <a:latin typeface="Montserrat"/>
                          <a:ea typeface="Montserrat"/>
                          <a:cs typeface="Montserrat"/>
                          <a:sym typeface="Montserrat"/>
                        </a:rPr>
                        <a:t>Notifications</a:t>
                      </a:r>
                      <a:endParaRPr sz="1000">
                        <a:solidFill>
                          <a:srgbClr val="434343"/>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sz="1000">
                          <a:solidFill>
                            <a:srgbClr val="434343"/>
                          </a:solidFill>
                          <a:latin typeface="Montserrat"/>
                          <a:ea typeface="Montserrat"/>
                          <a:cs typeface="Montserrat"/>
                          <a:sym typeface="Montserrat"/>
                        </a:rPr>
                        <a:t>Requires customization</a:t>
                      </a:r>
                      <a:endParaRPr sz="1000">
                        <a:solidFill>
                          <a:srgbClr val="434343"/>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en" sz="1000" b="1">
                          <a:solidFill>
                            <a:srgbClr val="00CC66"/>
                          </a:solidFill>
                          <a:latin typeface="Montserrat"/>
                          <a:ea typeface="Montserrat"/>
                          <a:cs typeface="Montserrat"/>
                          <a:sym typeface="Montserrat"/>
                        </a:rPr>
                        <a:t>✓</a:t>
                      </a:r>
                      <a:endParaRPr sz="1000">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r h="294725">
                <a:tc>
                  <a:txBody>
                    <a:bodyPr/>
                    <a:lstStyle/>
                    <a:p>
                      <a:pPr marL="0" marR="0" lvl="0" indent="0" algn="l" rtl="0">
                        <a:spcBef>
                          <a:spcPts val="0"/>
                        </a:spcBef>
                        <a:spcAft>
                          <a:spcPts val="0"/>
                        </a:spcAft>
                        <a:buClr>
                          <a:srgbClr val="1F3864"/>
                        </a:buClr>
                        <a:buSzPts val="1350"/>
                        <a:buFont typeface="Calibri"/>
                        <a:buNone/>
                      </a:pPr>
                      <a:r>
                        <a:rPr lang="en" sz="1000">
                          <a:solidFill>
                            <a:srgbClr val="434343"/>
                          </a:solidFill>
                          <a:latin typeface="Montserrat"/>
                          <a:ea typeface="Montserrat"/>
                          <a:cs typeface="Montserrat"/>
                          <a:sym typeface="Montserrat"/>
                        </a:rPr>
                        <a:t>Custom policies</a:t>
                      </a:r>
                      <a:endParaRPr sz="1000">
                        <a:solidFill>
                          <a:srgbClr val="434343"/>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en" sz="1000">
                          <a:solidFill>
                            <a:srgbClr val="434343"/>
                          </a:solidFill>
                          <a:latin typeface="Montserrat"/>
                          <a:ea typeface="Montserrat"/>
                          <a:cs typeface="Montserrat"/>
                          <a:sym typeface="Montserrat"/>
                        </a:rPr>
                        <a:t>Requires customization</a:t>
                      </a:r>
                      <a:endParaRPr sz="1000">
                        <a:solidFill>
                          <a:srgbClr val="434343"/>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en" sz="1000" b="1">
                          <a:solidFill>
                            <a:srgbClr val="00CC66"/>
                          </a:solidFill>
                          <a:latin typeface="Montserrat"/>
                          <a:ea typeface="Montserrat"/>
                          <a:cs typeface="Montserrat"/>
                          <a:sym typeface="Montserrat"/>
                        </a:rPr>
                        <a:t>✓</a:t>
                      </a:r>
                      <a:endParaRPr sz="1000">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9"/>
                  </a:ext>
                </a:extLst>
              </a:tr>
              <a:tr h="294725">
                <a:tc>
                  <a:txBody>
                    <a:bodyPr/>
                    <a:lstStyle/>
                    <a:p>
                      <a:pPr marL="0" marR="0" lvl="0" indent="0" algn="l" rtl="0">
                        <a:spcBef>
                          <a:spcPts val="0"/>
                        </a:spcBef>
                        <a:spcAft>
                          <a:spcPts val="0"/>
                        </a:spcAft>
                        <a:buNone/>
                      </a:pPr>
                      <a:r>
                        <a:rPr lang="en" sz="1000">
                          <a:solidFill>
                            <a:srgbClr val="434343"/>
                          </a:solidFill>
                          <a:latin typeface="Montserrat"/>
                          <a:ea typeface="Montserrat"/>
                          <a:cs typeface="Montserrat"/>
                          <a:sym typeface="Montserrat"/>
                        </a:rPr>
                        <a:t>Graph queries</a:t>
                      </a:r>
                      <a:endParaRPr sz="1000">
                        <a:solidFill>
                          <a:srgbClr val="434343"/>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en" sz="1000" b="1">
                          <a:solidFill>
                            <a:schemeClr val="accent4"/>
                          </a:solidFill>
                          <a:latin typeface="Montserrat"/>
                          <a:ea typeface="Montserrat"/>
                          <a:cs typeface="Montserrat"/>
                          <a:sym typeface="Montserrat"/>
                        </a:rPr>
                        <a:t>✓</a:t>
                      </a:r>
                      <a:endParaRPr sz="1000">
                        <a:solidFill>
                          <a:srgbClr val="434343"/>
                        </a:solidFill>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en" sz="1000" b="1">
                          <a:solidFill>
                            <a:srgbClr val="00CC66"/>
                          </a:solidFill>
                          <a:latin typeface="Montserrat"/>
                          <a:ea typeface="Montserrat"/>
                          <a:cs typeface="Montserrat"/>
                          <a:sym typeface="Montserrat"/>
                        </a:rPr>
                        <a:t>✓</a:t>
                      </a:r>
                      <a:endParaRPr sz="1000">
                        <a:latin typeface="Montserrat"/>
                        <a:ea typeface="Montserrat"/>
                        <a:cs typeface="Montserrat"/>
                        <a:sym typeface="Montserrat"/>
                      </a:endParaRPr>
                    </a:p>
                  </a:txBody>
                  <a:tcPr marL="91450" marR="91450" marT="45725" marB="45725" anchor="ctr">
                    <a:lnL w="9525" cap="flat" cmpd="sng">
                      <a:solidFill>
                        <a:schemeClr val="dk2">
                          <a:alpha val="0"/>
                        </a:schemeClr>
                      </a:solidFill>
                      <a:prstDash val="solid"/>
                      <a:round/>
                      <a:headEnd type="none" w="sm" len="sm"/>
                      <a:tailEnd type="none" w="sm" len="sm"/>
                    </a:lnL>
                    <a:lnR w="9525" cap="flat" cmpd="sng">
                      <a:solidFill>
                        <a:schemeClr val="dk2">
                          <a:alpha val="0"/>
                        </a:scheme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alpha val="0"/>
                        </a:schemeClr>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pic>
        <p:nvPicPr>
          <p:cNvPr id="939" name="Google Shape;939;p90"/>
          <p:cNvPicPr preferRelativeResize="0"/>
          <p:nvPr/>
        </p:nvPicPr>
        <p:blipFill>
          <a:blip r:embed="rId3">
            <a:alphaModFix/>
          </a:blip>
          <a:stretch>
            <a:fillRect/>
          </a:stretch>
        </p:blipFill>
        <p:spPr>
          <a:xfrm>
            <a:off x="6804075" y="928219"/>
            <a:ext cx="692349" cy="346500"/>
          </a:xfrm>
          <a:prstGeom prst="rect">
            <a:avLst/>
          </a:prstGeom>
          <a:noFill/>
          <a:ln>
            <a:noFill/>
          </a:ln>
        </p:spPr>
      </p:pic>
      <p:pic>
        <p:nvPicPr>
          <p:cNvPr id="940" name="Google Shape;940;p90"/>
          <p:cNvPicPr preferRelativeResize="0"/>
          <p:nvPr/>
        </p:nvPicPr>
        <p:blipFill>
          <a:blip r:embed="rId4">
            <a:alphaModFix/>
          </a:blip>
          <a:stretch>
            <a:fillRect/>
          </a:stretch>
        </p:blipFill>
        <p:spPr>
          <a:xfrm>
            <a:off x="7901410" y="1044237"/>
            <a:ext cx="796344" cy="114475"/>
          </a:xfrm>
          <a:prstGeom prst="rect">
            <a:avLst/>
          </a:prstGeom>
          <a:noFill/>
          <a:ln>
            <a:noFill/>
          </a:ln>
        </p:spPr>
      </p:pic>
      <p:sp>
        <p:nvSpPr>
          <p:cNvPr id="941" name="Google Shape;941;p90"/>
          <p:cNvSpPr txBox="1">
            <a:spLocks noGrp="1"/>
          </p:cNvSpPr>
          <p:nvPr>
            <p:ph type="sldNum" idx="12"/>
          </p:nvPr>
        </p:nvSpPr>
        <p:spPr>
          <a:xfrm>
            <a:off x="311700" y="4872025"/>
            <a:ext cx="2363400" cy="27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600" b="1">
                <a:solidFill>
                  <a:srgbClr val="FFFFFF"/>
                </a:solidFill>
                <a:latin typeface="Montserrat"/>
                <a:ea typeface="Montserrat"/>
                <a:cs typeface="Montserrat"/>
                <a:sym typeface="Montserrat"/>
              </a:rPr>
              <a:t>37</a:t>
            </a:fld>
            <a:r>
              <a:rPr lang="en" sz="600">
                <a:solidFill>
                  <a:srgbClr val="FFFFFF"/>
                </a:solidFill>
                <a:latin typeface="Montserrat"/>
                <a:ea typeface="Montserrat"/>
                <a:cs typeface="Montserrat"/>
                <a:sym typeface="Montserrat"/>
              </a:rPr>
              <a:t>  |  </a:t>
            </a:r>
            <a:r>
              <a:rPr lang="en" sz="600" b="0">
                <a:solidFill>
                  <a:srgbClr val="FFFFFF"/>
                </a:solidFill>
              </a:rPr>
              <a:t>© 2021 Palo Alto Networks, Inc. All rights reserved.</a:t>
            </a:r>
            <a:endParaRPr sz="600" b="0">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pic>
        <p:nvPicPr>
          <p:cNvPr id="947" name="Google Shape;947;p91"/>
          <p:cNvPicPr preferRelativeResize="0"/>
          <p:nvPr/>
        </p:nvPicPr>
        <p:blipFill rotWithShape="1">
          <a:blip r:embed="rId3">
            <a:alphaModFix/>
          </a:blip>
          <a:srcRect t="36620"/>
          <a:stretch/>
        </p:blipFill>
        <p:spPr>
          <a:xfrm rot="10800000">
            <a:off x="3" y="3687225"/>
            <a:ext cx="9143997" cy="1179800"/>
          </a:xfrm>
          <a:prstGeom prst="rect">
            <a:avLst/>
          </a:prstGeom>
          <a:noFill/>
          <a:ln>
            <a:noFill/>
          </a:ln>
        </p:spPr>
      </p:pic>
      <p:sp>
        <p:nvSpPr>
          <p:cNvPr id="948" name="Google Shape;948;p91"/>
          <p:cNvSpPr/>
          <p:nvPr/>
        </p:nvSpPr>
        <p:spPr>
          <a:xfrm>
            <a:off x="1628775" y="3619975"/>
            <a:ext cx="6042300" cy="558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91"/>
          <p:cNvSpPr/>
          <p:nvPr/>
        </p:nvSpPr>
        <p:spPr>
          <a:xfrm rot="10800000">
            <a:off x="1683530" y="1761850"/>
            <a:ext cx="5898000" cy="9000"/>
          </a:xfrm>
          <a:prstGeom prst="rect">
            <a:avLst/>
          </a:prstGeom>
          <a:gradFill>
            <a:gsLst>
              <a:gs pos="0">
                <a:srgbClr val="FFFFFF">
                  <a:alpha val="0"/>
                </a:srgbClr>
              </a:gs>
              <a:gs pos="0">
                <a:srgbClr val="FFFFFF">
                  <a:alpha val="0"/>
                </a:srgbClr>
              </a:gs>
              <a:gs pos="4000">
                <a:srgbClr val="BEBEBE">
                  <a:alpha val="82745"/>
                </a:srgbClr>
              </a:gs>
              <a:gs pos="96000">
                <a:srgbClr val="BEBEBE">
                  <a:alpha val="82745"/>
                </a:srgbClr>
              </a:gs>
              <a:gs pos="100000">
                <a:srgbClr val="FFFFFF">
                  <a:alpha val="0"/>
                </a:srgbClr>
              </a:gs>
              <a:gs pos="100000">
                <a:srgbClr val="FFFFFF">
                  <a:alpha val="0"/>
                </a:srgbClr>
              </a:gs>
            </a:gsLst>
            <a:lin ang="10800025" scaled="0"/>
          </a:gra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950" name="Google Shape;950;p91"/>
          <p:cNvPicPr preferRelativeResize="0"/>
          <p:nvPr/>
        </p:nvPicPr>
        <p:blipFill>
          <a:blip r:embed="rId4">
            <a:alphaModFix/>
          </a:blip>
          <a:stretch>
            <a:fillRect/>
          </a:stretch>
        </p:blipFill>
        <p:spPr>
          <a:xfrm>
            <a:off x="1594000" y="1331388"/>
            <a:ext cx="6077074" cy="2847550"/>
          </a:xfrm>
          <a:prstGeom prst="rect">
            <a:avLst/>
          </a:prstGeom>
          <a:noFill/>
          <a:ln>
            <a:noFill/>
          </a:ln>
        </p:spPr>
      </p:pic>
      <p:sp>
        <p:nvSpPr>
          <p:cNvPr id="951" name="Google Shape;951;p91"/>
          <p:cNvSpPr txBox="1"/>
          <p:nvPr/>
        </p:nvSpPr>
        <p:spPr>
          <a:xfrm>
            <a:off x="0" y="378900"/>
            <a:ext cx="9144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b="1">
                <a:solidFill>
                  <a:schemeClr val="dk1"/>
                </a:solidFill>
                <a:latin typeface="Montserrat"/>
                <a:ea typeface="Montserrat"/>
                <a:cs typeface="Montserrat"/>
                <a:sym typeface="Montserrat"/>
              </a:rPr>
              <a:t>Coverage for the entire software pipeline</a:t>
            </a:r>
            <a:endParaRPr sz="1500">
              <a:solidFill>
                <a:srgbClr val="595959"/>
              </a:solidFill>
              <a:latin typeface="Montserrat Medium"/>
              <a:ea typeface="Montserrat Medium"/>
              <a:cs typeface="Montserrat Medium"/>
              <a:sym typeface="Montserrat Medium"/>
            </a:endParaRPr>
          </a:p>
        </p:txBody>
      </p:sp>
      <p:sp>
        <p:nvSpPr>
          <p:cNvPr id="952" name="Google Shape;952;p91"/>
          <p:cNvSpPr/>
          <p:nvPr/>
        </p:nvSpPr>
        <p:spPr>
          <a:xfrm rot="10800000">
            <a:off x="-25120" y="824501"/>
            <a:ext cx="9189600" cy="9300"/>
          </a:xfrm>
          <a:prstGeom prst="rect">
            <a:avLst/>
          </a:prstGeom>
          <a:gradFill>
            <a:gsLst>
              <a:gs pos="0">
                <a:srgbClr val="FFFFFF">
                  <a:alpha val="0"/>
                </a:srgbClr>
              </a:gs>
              <a:gs pos="0">
                <a:srgbClr val="FFFFFF">
                  <a:alpha val="0"/>
                </a:srgbClr>
              </a:gs>
              <a:gs pos="4000">
                <a:srgbClr val="BEBEBE"/>
              </a:gs>
              <a:gs pos="96000">
                <a:srgbClr val="BEBEBE"/>
              </a:gs>
              <a:gs pos="100000">
                <a:srgbClr val="FFFFFF">
                  <a:alpha val="0"/>
                </a:srgbClr>
              </a:gs>
              <a:gs pos="100000">
                <a:srgbClr val="FFFFFF">
                  <a:alpha val="0"/>
                </a:srgbClr>
              </a:gs>
            </a:gsLst>
            <a:lin ang="10800025" scaled="0"/>
          </a:gra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953" name="Google Shape;953;p91"/>
          <p:cNvGrpSpPr/>
          <p:nvPr/>
        </p:nvGrpSpPr>
        <p:grpSpPr>
          <a:xfrm>
            <a:off x="2151612" y="2167256"/>
            <a:ext cx="4822026" cy="1829630"/>
            <a:chOff x="2170387" y="1975137"/>
            <a:chExt cx="4822026" cy="1829630"/>
          </a:xfrm>
        </p:grpSpPr>
        <p:sp>
          <p:nvSpPr>
            <p:cNvPr id="954" name="Google Shape;954;p91"/>
            <p:cNvSpPr/>
            <p:nvPr/>
          </p:nvSpPr>
          <p:spPr>
            <a:xfrm>
              <a:off x="2298450" y="2015038"/>
              <a:ext cx="1705200" cy="1705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91"/>
            <p:cNvSpPr/>
            <p:nvPr/>
          </p:nvSpPr>
          <p:spPr>
            <a:xfrm>
              <a:off x="5092542" y="2015038"/>
              <a:ext cx="1705200" cy="1705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latin typeface="Montserrat"/>
                <a:ea typeface="Montserrat"/>
                <a:cs typeface="Montserrat"/>
                <a:sym typeface="Montserrat"/>
              </a:endParaRPr>
            </a:p>
          </p:txBody>
        </p:sp>
        <p:sp>
          <p:nvSpPr>
            <p:cNvPr id="956" name="Google Shape;956;p91"/>
            <p:cNvSpPr/>
            <p:nvPr/>
          </p:nvSpPr>
          <p:spPr>
            <a:xfrm>
              <a:off x="3895357" y="2140237"/>
              <a:ext cx="1519800" cy="1456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latin typeface="Montserrat"/>
                <a:ea typeface="Montserrat"/>
                <a:cs typeface="Montserrat"/>
                <a:sym typeface="Montserrat"/>
              </a:endParaRPr>
            </a:p>
          </p:txBody>
        </p:sp>
        <p:pic>
          <p:nvPicPr>
            <p:cNvPr id="957" name="Google Shape;957;p91"/>
            <p:cNvPicPr preferRelativeResize="0"/>
            <p:nvPr/>
          </p:nvPicPr>
          <p:blipFill rotWithShape="1">
            <a:blip r:embed="rId5">
              <a:alphaModFix amt="30000"/>
            </a:blip>
            <a:srcRect r="2334"/>
            <a:stretch/>
          </p:blipFill>
          <p:spPr>
            <a:xfrm>
              <a:off x="2170387" y="1975137"/>
              <a:ext cx="1827857" cy="1827201"/>
            </a:xfrm>
            <a:prstGeom prst="rect">
              <a:avLst/>
            </a:prstGeom>
            <a:noFill/>
            <a:ln>
              <a:noFill/>
            </a:ln>
          </p:spPr>
        </p:pic>
        <p:pic>
          <p:nvPicPr>
            <p:cNvPr id="958" name="Google Shape;958;p91"/>
            <p:cNvPicPr preferRelativeResize="0"/>
            <p:nvPr/>
          </p:nvPicPr>
          <p:blipFill rotWithShape="1">
            <a:blip r:embed="rId5">
              <a:alphaModFix amt="30000"/>
            </a:blip>
            <a:srcRect r="2334"/>
            <a:stretch/>
          </p:blipFill>
          <p:spPr>
            <a:xfrm>
              <a:off x="5164556" y="1975137"/>
              <a:ext cx="1827857" cy="1827201"/>
            </a:xfrm>
            <a:prstGeom prst="rect">
              <a:avLst/>
            </a:prstGeom>
            <a:noFill/>
            <a:ln>
              <a:noFill/>
            </a:ln>
          </p:spPr>
        </p:pic>
        <p:grpSp>
          <p:nvGrpSpPr>
            <p:cNvPr id="959" name="Google Shape;959;p91"/>
            <p:cNvGrpSpPr/>
            <p:nvPr/>
          </p:nvGrpSpPr>
          <p:grpSpPr>
            <a:xfrm>
              <a:off x="3672157" y="1977630"/>
              <a:ext cx="1827801" cy="1827137"/>
              <a:chOff x="3531414" y="1298061"/>
              <a:chExt cx="2088438" cy="2087680"/>
            </a:xfrm>
          </p:grpSpPr>
          <p:sp>
            <p:nvSpPr>
              <p:cNvPr id="960" name="Google Shape;960;p91"/>
              <p:cNvSpPr/>
              <p:nvPr/>
            </p:nvSpPr>
            <p:spPr>
              <a:xfrm>
                <a:off x="3571800" y="1309150"/>
                <a:ext cx="2000400" cy="200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1" name="Google Shape;961;p91"/>
              <p:cNvPicPr preferRelativeResize="0"/>
              <p:nvPr/>
            </p:nvPicPr>
            <p:blipFill rotWithShape="1">
              <a:blip r:embed="rId5">
                <a:alphaModFix/>
              </a:blip>
              <a:srcRect r="2334"/>
              <a:stretch/>
            </p:blipFill>
            <p:spPr>
              <a:xfrm>
                <a:off x="3531414" y="1298061"/>
                <a:ext cx="2088438" cy="2087680"/>
              </a:xfrm>
              <a:prstGeom prst="rect">
                <a:avLst/>
              </a:prstGeom>
              <a:noFill/>
              <a:ln>
                <a:noFill/>
              </a:ln>
            </p:spPr>
          </p:pic>
        </p:grpSp>
        <p:sp>
          <p:nvSpPr>
            <p:cNvPr id="962" name="Google Shape;962;p91"/>
            <p:cNvSpPr txBox="1"/>
            <p:nvPr/>
          </p:nvSpPr>
          <p:spPr>
            <a:xfrm>
              <a:off x="5316652" y="2139782"/>
              <a:ext cx="1519800" cy="1535400"/>
            </a:xfrm>
            <a:prstGeom prst="rect">
              <a:avLst/>
            </a:prstGeom>
            <a:noFill/>
            <a:ln>
              <a:noFill/>
            </a:ln>
          </p:spPr>
          <p:txBody>
            <a:bodyPr spcFirstLastPara="1" wrap="square" lIns="91425" tIns="91425" rIns="91425" bIns="91425" anchor="ctr" anchorCtr="0">
              <a:noAutofit/>
            </a:bodyPr>
            <a:lstStyle/>
            <a:p>
              <a:pPr marL="0" lvl="0" indent="0" algn="ctr" rtl="0">
                <a:spcBef>
                  <a:spcPts val="500"/>
                </a:spcBef>
                <a:spcAft>
                  <a:spcPts val="200"/>
                </a:spcAft>
                <a:buNone/>
              </a:pPr>
              <a:r>
                <a:rPr lang="en" sz="900">
                  <a:solidFill>
                    <a:schemeClr val="dk1"/>
                  </a:solidFill>
                  <a:latin typeface="Montserrat"/>
                  <a:ea typeface="Montserrat"/>
                  <a:cs typeface="Montserrat"/>
                  <a:sym typeface="Montserrat"/>
                </a:rPr>
                <a:t>Complete visibility </a:t>
              </a:r>
              <a:br>
                <a:rPr lang="en" sz="900">
                  <a:solidFill>
                    <a:schemeClr val="dk1"/>
                  </a:solidFill>
                  <a:latin typeface="Montserrat"/>
                  <a:ea typeface="Montserrat"/>
                  <a:cs typeface="Montserrat"/>
                  <a:sym typeface="Montserrat"/>
                </a:rPr>
              </a:br>
              <a:r>
                <a:rPr lang="en" sz="900">
                  <a:solidFill>
                    <a:schemeClr val="dk1"/>
                  </a:solidFill>
                  <a:latin typeface="Montserrat"/>
                  <a:ea typeface="Montserrat"/>
                  <a:cs typeface="Montserrat"/>
                  <a:sym typeface="Montserrat"/>
                </a:rPr>
                <a:t>and governance </a:t>
              </a:r>
              <a:br>
                <a:rPr lang="en" sz="900">
                  <a:solidFill>
                    <a:schemeClr val="dk1"/>
                  </a:solidFill>
                  <a:latin typeface="Montserrat"/>
                  <a:ea typeface="Montserrat"/>
                  <a:cs typeface="Montserrat"/>
                  <a:sym typeface="Montserrat"/>
                </a:rPr>
              </a:br>
              <a:r>
                <a:rPr lang="en" sz="900">
                  <a:solidFill>
                    <a:schemeClr val="dk1"/>
                  </a:solidFill>
                  <a:latin typeface="Montserrat"/>
                  <a:ea typeface="Montserrat"/>
                  <a:cs typeface="Montserrat"/>
                  <a:sym typeface="Montserrat"/>
                </a:rPr>
                <a:t>with total </a:t>
              </a:r>
              <a:br>
                <a:rPr lang="en" sz="900">
                  <a:solidFill>
                    <a:schemeClr val="dk1"/>
                  </a:solidFill>
                  <a:latin typeface="Montserrat"/>
                  <a:ea typeface="Montserrat"/>
                  <a:cs typeface="Montserrat"/>
                  <a:sym typeface="Montserrat"/>
                </a:rPr>
              </a:br>
              <a:r>
                <a:rPr lang="en" sz="900">
                  <a:solidFill>
                    <a:schemeClr val="dk1"/>
                  </a:solidFill>
                  <a:latin typeface="Montserrat"/>
                  <a:ea typeface="Montserrat"/>
                  <a:cs typeface="Montserrat"/>
                  <a:sym typeface="Montserrat"/>
                </a:rPr>
                <a:t>protection across </a:t>
              </a:r>
              <a:br>
                <a:rPr lang="en" sz="900">
                  <a:solidFill>
                    <a:schemeClr val="dk1"/>
                  </a:solidFill>
                  <a:latin typeface="Montserrat"/>
                  <a:ea typeface="Montserrat"/>
                  <a:cs typeface="Montserrat"/>
                  <a:sym typeface="Montserrat"/>
                </a:rPr>
              </a:br>
              <a:r>
                <a:rPr lang="en" sz="900">
                  <a:solidFill>
                    <a:schemeClr val="dk1"/>
                  </a:solidFill>
                  <a:latin typeface="Montserrat"/>
                  <a:ea typeface="Montserrat"/>
                  <a:cs typeface="Montserrat"/>
                  <a:sym typeface="Montserrat"/>
                </a:rPr>
                <a:t>the entire </a:t>
              </a:r>
              <a:br>
                <a:rPr lang="en" sz="900">
                  <a:solidFill>
                    <a:schemeClr val="dk1"/>
                  </a:solidFill>
                  <a:latin typeface="Montserrat"/>
                  <a:ea typeface="Montserrat"/>
                  <a:cs typeface="Montserrat"/>
                  <a:sym typeface="Montserrat"/>
                </a:rPr>
              </a:br>
              <a:r>
                <a:rPr lang="en" sz="900">
                  <a:solidFill>
                    <a:schemeClr val="dk1"/>
                  </a:solidFill>
                  <a:latin typeface="Montserrat"/>
                  <a:ea typeface="Montserrat"/>
                  <a:cs typeface="Montserrat"/>
                  <a:sym typeface="Montserrat"/>
                </a:rPr>
                <a:t>stack, </a:t>
              </a:r>
              <a:br>
                <a:rPr lang="en" sz="900">
                  <a:solidFill>
                    <a:schemeClr val="dk1"/>
                  </a:solidFill>
                  <a:latin typeface="Montserrat"/>
                  <a:ea typeface="Montserrat"/>
                  <a:cs typeface="Montserrat"/>
                  <a:sym typeface="Montserrat"/>
                </a:rPr>
              </a:br>
              <a:r>
                <a:rPr lang="en" sz="900" b="1">
                  <a:solidFill>
                    <a:schemeClr val="dk1"/>
                  </a:solidFill>
                  <a:latin typeface="Montserrat"/>
                  <a:ea typeface="Montserrat"/>
                  <a:cs typeface="Montserrat"/>
                  <a:sym typeface="Montserrat"/>
                </a:rPr>
                <a:t>anywhere</a:t>
              </a:r>
              <a:endParaRPr sz="900">
                <a:latin typeface="Montserrat"/>
                <a:ea typeface="Montserrat"/>
                <a:cs typeface="Montserrat"/>
                <a:sym typeface="Montserrat"/>
              </a:endParaRPr>
            </a:p>
          </p:txBody>
        </p:sp>
        <p:sp>
          <p:nvSpPr>
            <p:cNvPr id="963" name="Google Shape;963;p91"/>
            <p:cNvSpPr txBox="1"/>
            <p:nvPr/>
          </p:nvSpPr>
          <p:spPr>
            <a:xfrm>
              <a:off x="3826368" y="2139782"/>
              <a:ext cx="1519800" cy="1535400"/>
            </a:xfrm>
            <a:prstGeom prst="rect">
              <a:avLst/>
            </a:prstGeom>
            <a:noFill/>
            <a:ln>
              <a:noFill/>
            </a:ln>
          </p:spPr>
          <p:txBody>
            <a:bodyPr spcFirstLastPara="1" wrap="square" lIns="91425" tIns="91425" rIns="91425" bIns="91425" anchor="ctr" anchorCtr="0">
              <a:noAutofit/>
            </a:bodyPr>
            <a:lstStyle/>
            <a:p>
              <a:pPr marL="0" lvl="0" indent="0" algn="ctr" rtl="0">
                <a:spcBef>
                  <a:spcPts val="500"/>
                </a:spcBef>
                <a:spcAft>
                  <a:spcPts val="200"/>
                </a:spcAft>
                <a:buClr>
                  <a:schemeClr val="dk1"/>
                </a:buClr>
                <a:buSzPts val="1100"/>
                <a:buFont typeface="Arial"/>
                <a:buNone/>
              </a:pPr>
              <a:r>
                <a:rPr lang="en" sz="900">
                  <a:solidFill>
                    <a:schemeClr val="dk1"/>
                  </a:solidFill>
                  <a:latin typeface="Montserrat"/>
                  <a:ea typeface="Montserrat"/>
                  <a:cs typeface="Montserrat"/>
                  <a:sym typeface="Montserrat"/>
                </a:rPr>
                <a:t>Implement security checks into CD workflows and registries to </a:t>
              </a:r>
              <a:r>
                <a:rPr lang="en" sz="900" b="1">
                  <a:solidFill>
                    <a:schemeClr val="dk1"/>
                  </a:solidFill>
                  <a:latin typeface="Montserrat"/>
                  <a:ea typeface="Montserrat"/>
                  <a:cs typeface="Montserrat"/>
                  <a:sym typeface="Montserrat"/>
                </a:rPr>
                <a:t>prevent</a:t>
              </a:r>
              <a:r>
                <a:rPr lang="en" sz="900">
                  <a:solidFill>
                    <a:schemeClr val="dk1"/>
                  </a:solidFill>
                  <a:latin typeface="Montserrat"/>
                  <a:ea typeface="Montserrat"/>
                  <a:cs typeface="Montserrat"/>
                  <a:sym typeface="Montserrat"/>
                </a:rPr>
                <a:t> insecure deployments</a:t>
              </a:r>
              <a:endParaRPr sz="900" b="1">
                <a:latin typeface="Montserrat"/>
                <a:ea typeface="Montserrat"/>
                <a:cs typeface="Montserrat"/>
                <a:sym typeface="Montserrat"/>
              </a:endParaRPr>
            </a:p>
          </p:txBody>
        </p:sp>
        <p:sp>
          <p:nvSpPr>
            <p:cNvPr id="964" name="Google Shape;964;p91"/>
            <p:cNvSpPr txBox="1"/>
            <p:nvPr/>
          </p:nvSpPr>
          <p:spPr>
            <a:xfrm>
              <a:off x="2291144" y="2139782"/>
              <a:ext cx="1519800" cy="153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Montserrat"/>
                  <a:ea typeface="Montserrat"/>
                  <a:cs typeface="Montserrat"/>
                  <a:sym typeface="Montserrat"/>
                </a:rPr>
                <a:t>Vulnerability </a:t>
              </a:r>
              <a:br>
                <a:rPr lang="en" sz="900">
                  <a:solidFill>
                    <a:schemeClr val="dk1"/>
                  </a:solidFill>
                  <a:latin typeface="Montserrat"/>
                  <a:ea typeface="Montserrat"/>
                  <a:cs typeface="Montserrat"/>
                  <a:sym typeface="Montserrat"/>
                </a:rPr>
              </a:br>
              <a:r>
                <a:rPr lang="en" sz="900">
                  <a:solidFill>
                    <a:schemeClr val="dk1"/>
                  </a:solidFill>
                  <a:latin typeface="Montserrat"/>
                  <a:ea typeface="Montserrat"/>
                  <a:cs typeface="Montserrat"/>
                  <a:sym typeface="Montserrat"/>
                </a:rPr>
                <a:t>and Infrastructure as Code (IaC)  scanning </a:t>
              </a:r>
              <a:br>
                <a:rPr lang="en" sz="900">
                  <a:solidFill>
                    <a:schemeClr val="dk1"/>
                  </a:solidFill>
                  <a:latin typeface="Montserrat"/>
                  <a:ea typeface="Montserrat"/>
                  <a:cs typeface="Montserrat"/>
                  <a:sym typeface="Montserrat"/>
                </a:rPr>
              </a:br>
              <a:r>
                <a:rPr lang="en" sz="900" b="1">
                  <a:solidFill>
                    <a:schemeClr val="dk1"/>
                  </a:solidFill>
                  <a:latin typeface="Montserrat"/>
                  <a:ea typeface="Montserrat"/>
                  <a:cs typeface="Montserrat"/>
                  <a:sym typeface="Montserrat"/>
                </a:rPr>
                <a:t>integrated</a:t>
              </a:r>
              <a:r>
                <a:rPr lang="en" sz="900">
                  <a:solidFill>
                    <a:schemeClr val="dk1"/>
                  </a:solidFill>
                  <a:latin typeface="Montserrat"/>
                  <a:ea typeface="Montserrat"/>
                  <a:cs typeface="Montserrat"/>
                  <a:sym typeface="Montserrat"/>
                </a:rPr>
                <a:t> across </a:t>
              </a:r>
              <a:br>
                <a:rPr lang="en" sz="900">
                  <a:solidFill>
                    <a:schemeClr val="dk1"/>
                  </a:solidFill>
                  <a:latin typeface="Montserrat"/>
                  <a:ea typeface="Montserrat"/>
                  <a:cs typeface="Montserrat"/>
                  <a:sym typeface="Montserrat"/>
                </a:rPr>
              </a:br>
              <a:r>
                <a:rPr lang="en" sz="900">
                  <a:solidFill>
                    <a:schemeClr val="dk1"/>
                  </a:solidFill>
                  <a:latin typeface="Montserrat"/>
                  <a:ea typeface="Montserrat"/>
                  <a:cs typeface="Montserrat"/>
                  <a:sym typeface="Montserrat"/>
                </a:rPr>
                <a:t>IDE, SCM, and </a:t>
              </a:r>
              <a:br>
                <a:rPr lang="en" sz="900">
                  <a:solidFill>
                    <a:schemeClr val="dk1"/>
                  </a:solidFill>
                  <a:latin typeface="Montserrat"/>
                  <a:ea typeface="Montserrat"/>
                  <a:cs typeface="Montserrat"/>
                  <a:sym typeface="Montserrat"/>
                </a:rPr>
              </a:br>
              <a:r>
                <a:rPr lang="en" sz="900">
                  <a:solidFill>
                    <a:schemeClr val="dk1"/>
                  </a:solidFill>
                  <a:latin typeface="Montserrat"/>
                  <a:ea typeface="Montserrat"/>
                  <a:cs typeface="Montserrat"/>
                  <a:sym typeface="Montserrat"/>
                </a:rPr>
                <a:t>CI tools</a:t>
              </a:r>
              <a:endParaRPr sz="900">
                <a:latin typeface="Montserrat"/>
                <a:ea typeface="Montserrat"/>
                <a:cs typeface="Montserrat"/>
                <a:sym typeface="Montserrat"/>
              </a:endParaRPr>
            </a:p>
          </p:txBody>
        </p:sp>
      </p:grpSp>
      <p:grpSp>
        <p:nvGrpSpPr>
          <p:cNvPr id="965" name="Google Shape;965;p91"/>
          <p:cNvGrpSpPr/>
          <p:nvPr/>
        </p:nvGrpSpPr>
        <p:grpSpPr>
          <a:xfrm>
            <a:off x="1594000" y="1073325"/>
            <a:ext cx="6076983" cy="158400"/>
            <a:chOff x="1594000" y="1284100"/>
            <a:chExt cx="6076983" cy="158400"/>
          </a:xfrm>
        </p:grpSpPr>
        <p:sp>
          <p:nvSpPr>
            <p:cNvPr id="966" name="Google Shape;966;p91"/>
            <p:cNvSpPr txBox="1"/>
            <p:nvPr/>
          </p:nvSpPr>
          <p:spPr>
            <a:xfrm>
              <a:off x="1594000" y="1284100"/>
              <a:ext cx="2025600" cy="158400"/>
            </a:xfrm>
            <a:prstGeom prst="rect">
              <a:avLst/>
            </a:prstGeom>
            <a:noFill/>
            <a:ln>
              <a:noFill/>
            </a:ln>
          </p:spPr>
          <p:txBody>
            <a:bodyPr spcFirstLastPara="1" wrap="square" lIns="91425" tIns="0" rIns="91425" bIns="0" anchor="t" anchorCtr="0">
              <a:noAutofit/>
            </a:bodyPr>
            <a:lstStyle/>
            <a:p>
              <a:pPr marL="0" lvl="0" indent="0" algn="ctr" rtl="0">
                <a:lnSpc>
                  <a:spcPct val="100000"/>
                </a:lnSpc>
                <a:spcBef>
                  <a:spcPts val="0"/>
                </a:spcBef>
                <a:spcAft>
                  <a:spcPts val="800"/>
                </a:spcAft>
                <a:buClr>
                  <a:schemeClr val="dk1"/>
                </a:buClr>
                <a:buSzPts val="1100"/>
                <a:buFont typeface="Arial"/>
                <a:buNone/>
              </a:pPr>
              <a:r>
                <a:rPr lang="en" sz="1100" b="1">
                  <a:latin typeface="Montserrat"/>
                  <a:ea typeface="Montserrat"/>
                  <a:cs typeface="Montserrat"/>
                  <a:sym typeface="Montserrat"/>
                </a:rPr>
                <a:t>BUILD</a:t>
              </a:r>
              <a:endParaRPr sz="1100">
                <a:solidFill>
                  <a:srgbClr val="000000"/>
                </a:solidFill>
                <a:latin typeface="Montserrat"/>
                <a:ea typeface="Montserrat"/>
                <a:cs typeface="Montserrat"/>
                <a:sym typeface="Montserrat"/>
              </a:endParaRPr>
            </a:p>
          </p:txBody>
        </p:sp>
        <p:sp>
          <p:nvSpPr>
            <p:cNvPr id="967" name="Google Shape;967;p91"/>
            <p:cNvSpPr txBox="1"/>
            <p:nvPr/>
          </p:nvSpPr>
          <p:spPr>
            <a:xfrm>
              <a:off x="3619692" y="1285600"/>
              <a:ext cx="2025600" cy="155400"/>
            </a:xfrm>
            <a:prstGeom prst="rect">
              <a:avLst/>
            </a:prstGeom>
            <a:noFill/>
            <a:ln>
              <a:noFill/>
            </a:ln>
          </p:spPr>
          <p:txBody>
            <a:bodyPr spcFirstLastPara="1" wrap="square" lIns="91425" tIns="0" rIns="91425" bIns="0" anchor="t" anchorCtr="0">
              <a:noAutofit/>
            </a:bodyPr>
            <a:lstStyle/>
            <a:p>
              <a:pPr marL="0" lvl="0" indent="0" algn="ctr" rtl="0">
                <a:lnSpc>
                  <a:spcPct val="100000"/>
                </a:lnSpc>
                <a:spcBef>
                  <a:spcPts val="0"/>
                </a:spcBef>
                <a:spcAft>
                  <a:spcPts val="800"/>
                </a:spcAft>
                <a:buClr>
                  <a:schemeClr val="dk1"/>
                </a:buClr>
                <a:buSzPts val="1100"/>
                <a:buFont typeface="Arial"/>
                <a:buNone/>
              </a:pPr>
              <a:r>
                <a:rPr lang="en" sz="1100" b="1">
                  <a:latin typeface="Montserrat"/>
                  <a:ea typeface="Montserrat"/>
                  <a:cs typeface="Montserrat"/>
                  <a:sym typeface="Montserrat"/>
                </a:rPr>
                <a:t>DEPLOY</a:t>
              </a:r>
              <a:endParaRPr sz="1100">
                <a:latin typeface="Montserrat"/>
                <a:ea typeface="Montserrat"/>
                <a:cs typeface="Montserrat"/>
                <a:sym typeface="Montserrat"/>
              </a:endParaRPr>
            </a:p>
          </p:txBody>
        </p:sp>
        <p:sp>
          <p:nvSpPr>
            <p:cNvPr id="968" name="Google Shape;968;p91"/>
            <p:cNvSpPr txBox="1"/>
            <p:nvPr/>
          </p:nvSpPr>
          <p:spPr>
            <a:xfrm>
              <a:off x="5645383" y="1285600"/>
              <a:ext cx="2025600" cy="155400"/>
            </a:xfrm>
            <a:prstGeom prst="rect">
              <a:avLst/>
            </a:prstGeom>
            <a:noFill/>
            <a:ln>
              <a:noFill/>
            </a:ln>
          </p:spPr>
          <p:txBody>
            <a:bodyPr spcFirstLastPara="1" wrap="square" lIns="91425" tIns="0" rIns="91425" bIns="0" anchor="t" anchorCtr="0">
              <a:noAutofit/>
            </a:bodyPr>
            <a:lstStyle/>
            <a:p>
              <a:pPr marL="0" lvl="0" indent="0" algn="ctr" rtl="0">
                <a:lnSpc>
                  <a:spcPct val="100000"/>
                </a:lnSpc>
                <a:spcBef>
                  <a:spcPts val="0"/>
                </a:spcBef>
                <a:spcAft>
                  <a:spcPts val="800"/>
                </a:spcAft>
                <a:buClr>
                  <a:schemeClr val="dk1"/>
                </a:buClr>
                <a:buSzPts val="1100"/>
                <a:buFont typeface="Arial"/>
                <a:buNone/>
              </a:pPr>
              <a:r>
                <a:rPr lang="en" sz="1100" b="1">
                  <a:latin typeface="Montserrat"/>
                  <a:ea typeface="Montserrat"/>
                  <a:cs typeface="Montserrat"/>
                  <a:sym typeface="Montserrat"/>
                </a:rPr>
                <a:t>RUN</a:t>
              </a:r>
              <a:endParaRPr sz="1100">
                <a:latin typeface="Montserrat"/>
                <a:ea typeface="Montserrat"/>
                <a:cs typeface="Montserrat"/>
                <a:sym typeface="Montserrat"/>
              </a:endParaRPr>
            </a:p>
          </p:txBody>
        </p:sp>
        <p:sp>
          <p:nvSpPr>
            <p:cNvPr id="969" name="Google Shape;969;p91"/>
            <p:cNvSpPr/>
            <p:nvPr/>
          </p:nvSpPr>
          <p:spPr>
            <a:xfrm>
              <a:off x="3052563" y="1335767"/>
              <a:ext cx="941700" cy="73200"/>
            </a:xfrm>
            <a:prstGeom prst="homePlate">
              <a:avLst>
                <a:gd name="adj" fmla="val 50000"/>
              </a:avLst>
            </a:prstGeom>
            <a:gradFill>
              <a:gsLst>
                <a:gs pos="0">
                  <a:srgbClr val="FFFFFF">
                    <a:alpha val="0"/>
                  </a:srgbClr>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970" name="Google Shape;970;p91"/>
            <p:cNvSpPr/>
            <p:nvPr/>
          </p:nvSpPr>
          <p:spPr>
            <a:xfrm>
              <a:off x="5149938" y="1335767"/>
              <a:ext cx="941700" cy="73200"/>
            </a:xfrm>
            <a:prstGeom prst="homePlate">
              <a:avLst>
                <a:gd name="adj" fmla="val 50000"/>
              </a:avLst>
            </a:prstGeom>
            <a:gradFill>
              <a:gsLst>
                <a:gs pos="0">
                  <a:srgbClr val="FFFFFF">
                    <a:alpha val="0"/>
                  </a:srgbClr>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cxnSp>
        <p:nvCxnSpPr>
          <p:cNvPr id="971" name="Google Shape;971;p91"/>
          <p:cNvCxnSpPr/>
          <p:nvPr/>
        </p:nvCxnSpPr>
        <p:spPr>
          <a:xfrm>
            <a:off x="2290294" y="1379017"/>
            <a:ext cx="0" cy="333300"/>
          </a:xfrm>
          <a:prstGeom prst="straightConnector1">
            <a:avLst/>
          </a:prstGeom>
          <a:noFill/>
          <a:ln w="9525" cap="flat" cmpd="sng">
            <a:solidFill>
              <a:srgbClr val="666666"/>
            </a:solidFill>
            <a:prstDash val="dot"/>
            <a:round/>
            <a:headEnd type="none" w="med" len="med"/>
            <a:tailEnd type="none" w="med" len="med"/>
          </a:ln>
        </p:spPr>
      </p:cxnSp>
      <p:sp>
        <p:nvSpPr>
          <p:cNvPr id="972" name="Google Shape;972;p91"/>
          <p:cNvSpPr/>
          <p:nvPr/>
        </p:nvSpPr>
        <p:spPr>
          <a:xfrm rot="-5400000">
            <a:off x="5429250" y="1549962"/>
            <a:ext cx="402300" cy="9000"/>
          </a:xfrm>
          <a:prstGeom prst="rect">
            <a:avLst/>
          </a:prstGeom>
          <a:solidFill>
            <a:srgbClr val="BEBEBE"/>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973" name="Google Shape;973;p91"/>
          <p:cNvSpPr/>
          <p:nvPr/>
        </p:nvSpPr>
        <p:spPr>
          <a:xfrm rot="-5400000">
            <a:off x="3416450" y="1549962"/>
            <a:ext cx="402300" cy="9000"/>
          </a:xfrm>
          <a:prstGeom prst="rect">
            <a:avLst/>
          </a:prstGeom>
          <a:solidFill>
            <a:srgbClr val="BEBEBE"/>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cxnSp>
        <p:nvCxnSpPr>
          <p:cNvPr id="974" name="Google Shape;974;p91"/>
          <p:cNvCxnSpPr/>
          <p:nvPr/>
        </p:nvCxnSpPr>
        <p:spPr>
          <a:xfrm>
            <a:off x="2942869" y="1379017"/>
            <a:ext cx="0" cy="333300"/>
          </a:xfrm>
          <a:prstGeom prst="straightConnector1">
            <a:avLst/>
          </a:prstGeom>
          <a:noFill/>
          <a:ln w="9525" cap="flat" cmpd="sng">
            <a:solidFill>
              <a:srgbClr val="666666"/>
            </a:solidFill>
            <a:prstDash val="dot"/>
            <a:round/>
            <a:headEnd type="none" w="med" len="med"/>
            <a:tailEnd type="none" w="med" len="med"/>
          </a:ln>
        </p:spPr>
      </p:cxnSp>
      <p:cxnSp>
        <p:nvCxnSpPr>
          <p:cNvPr id="975" name="Google Shape;975;p91"/>
          <p:cNvCxnSpPr/>
          <p:nvPr/>
        </p:nvCxnSpPr>
        <p:spPr>
          <a:xfrm>
            <a:off x="4302519" y="1379017"/>
            <a:ext cx="0" cy="333300"/>
          </a:xfrm>
          <a:prstGeom prst="straightConnector1">
            <a:avLst/>
          </a:prstGeom>
          <a:noFill/>
          <a:ln w="9525" cap="flat" cmpd="sng">
            <a:solidFill>
              <a:srgbClr val="666666"/>
            </a:solidFill>
            <a:prstDash val="dot"/>
            <a:round/>
            <a:headEnd type="none" w="med" len="med"/>
            <a:tailEnd type="none" w="med" len="med"/>
          </a:ln>
        </p:spPr>
      </p:cxnSp>
      <p:cxnSp>
        <p:nvCxnSpPr>
          <p:cNvPr id="976" name="Google Shape;976;p91"/>
          <p:cNvCxnSpPr/>
          <p:nvPr/>
        </p:nvCxnSpPr>
        <p:spPr>
          <a:xfrm>
            <a:off x="4955094" y="1379017"/>
            <a:ext cx="0" cy="333300"/>
          </a:xfrm>
          <a:prstGeom prst="straightConnector1">
            <a:avLst/>
          </a:prstGeom>
          <a:noFill/>
          <a:ln w="9525" cap="flat" cmpd="sng">
            <a:solidFill>
              <a:srgbClr val="666666"/>
            </a:solidFill>
            <a:prstDash val="dot"/>
            <a:round/>
            <a:headEnd type="none" w="med" len="med"/>
            <a:tailEnd type="none" w="med" len="med"/>
          </a:ln>
        </p:spPr>
      </p:cxnSp>
      <p:cxnSp>
        <p:nvCxnSpPr>
          <p:cNvPr id="977" name="Google Shape;977;p91"/>
          <p:cNvCxnSpPr/>
          <p:nvPr/>
        </p:nvCxnSpPr>
        <p:spPr>
          <a:xfrm>
            <a:off x="6305994" y="1379017"/>
            <a:ext cx="0" cy="333300"/>
          </a:xfrm>
          <a:prstGeom prst="straightConnector1">
            <a:avLst/>
          </a:prstGeom>
          <a:noFill/>
          <a:ln w="9525" cap="flat" cmpd="sng">
            <a:solidFill>
              <a:srgbClr val="666666"/>
            </a:solidFill>
            <a:prstDash val="dot"/>
            <a:round/>
            <a:headEnd type="none" w="med" len="med"/>
            <a:tailEnd type="none" w="med" len="med"/>
          </a:ln>
        </p:spPr>
      </p:cxnSp>
      <p:cxnSp>
        <p:nvCxnSpPr>
          <p:cNvPr id="978" name="Google Shape;978;p91"/>
          <p:cNvCxnSpPr/>
          <p:nvPr/>
        </p:nvCxnSpPr>
        <p:spPr>
          <a:xfrm>
            <a:off x="6958569" y="1379017"/>
            <a:ext cx="0" cy="333300"/>
          </a:xfrm>
          <a:prstGeom prst="straightConnector1">
            <a:avLst/>
          </a:prstGeom>
          <a:noFill/>
          <a:ln w="9525" cap="flat" cmpd="sng">
            <a:solidFill>
              <a:srgbClr val="666666"/>
            </a:solidFill>
            <a:prstDash val="dot"/>
            <a:round/>
            <a:headEnd type="none" w="med" len="med"/>
            <a:tailEnd type="none" w="med" len="med"/>
          </a:ln>
        </p:spPr>
      </p:cxnSp>
      <p:pic>
        <p:nvPicPr>
          <p:cNvPr id="979" name="Google Shape;979;p91"/>
          <p:cNvPicPr preferRelativeResize="0"/>
          <p:nvPr/>
        </p:nvPicPr>
        <p:blipFill>
          <a:blip r:embed="rId6">
            <a:alphaModFix/>
          </a:blip>
          <a:stretch>
            <a:fillRect/>
          </a:stretch>
        </p:blipFill>
        <p:spPr>
          <a:xfrm>
            <a:off x="1827250" y="1419725"/>
            <a:ext cx="271500" cy="271500"/>
          </a:xfrm>
          <a:prstGeom prst="rect">
            <a:avLst/>
          </a:prstGeom>
          <a:noFill/>
          <a:ln>
            <a:noFill/>
          </a:ln>
        </p:spPr>
      </p:pic>
      <p:pic>
        <p:nvPicPr>
          <p:cNvPr id="980" name="Google Shape;980;p91"/>
          <p:cNvPicPr preferRelativeResize="0"/>
          <p:nvPr/>
        </p:nvPicPr>
        <p:blipFill>
          <a:blip r:embed="rId7">
            <a:alphaModFix/>
          </a:blip>
          <a:stretch>
            <a:fillRect/>
          </a:stretch>
        </p:blipFill>
        <p:spPr>
          <a:xfrm>
            <a:off x="2480837" y="1419726"/>
            <a:ext cx="271500" cy="271500"/>
          </a:xfrm>
          <a:prstGeom prst="rect">
            <a:avLst/>
          </a:prstGeom>
          <a:noFill/>
          <a:ln>
            <a:noFill/>
          </a:ln>
        </p:spPr>
      </p:pic>
      <p:pic>
        <p:nvPicPr>
          <p:cNvPr id="981" name="Google Shape;981;p91"/>
          <p:cNvPicPr preferRelativeResize="0"/>
          <p:nvPr/>
        </p:nvPicPr>
        <p:blipFill rotWithShape="1">
          <a:blip r:embed="rId8">
            <a:alphaModFix/>
          </a:blip>
          <a:srcRect/>
          <a:stretch/>
        </p:blipFill>
        <p:spPr>
          <a:xfrm>
            <a:off x="3112393" y="1389894"/>
            <a:ext cx="331175" cy="331162"/>
          </a:xfrm>
          <a:prstGeom prst="rect">
            <a:avLst/>
          </a:prstGeom>
          <a:noFill/>
          <a:ln>
            <a:noFill/>
          </a:ln>
        </p:spPr>
      </p:pic>
      <p:pic>
        <p:nvPicPr>
          <p:cNvPr id="982" name="Google Shape;982;p91"/>
          <p:cNvPicPr preferRelativeResize="0"/>
          <p:nvPr/>
        </p:nvPicPr>
        <p:blipFill>
          <a:blip r:embed="rId9">
            <a:alphaModFix/>
          </a:blip>
          <a:stretch>
            <a:fillRect/>
          </a:stretch>
        </p:blipFill>
        <p:spPr>
          <a:xfrm>
            <a:off x="3843013" y="1389888"/>
            <a:ext cx="238897" cy="331175"/>
          </a:xfrm>
          <a:prstGeom prst="rect">
            <a:avLst/>
          </a:prstGeom>
          <a:noFill/>
          <a:ln>
            <a:noFill/>
          </a:ln>
        </p:spPr>
      </p:pic>
      <p:pic>
        <p:nvPicPr>
          <p:cNvPr id="983" name="Google Shape;983;p91"/>
          <p:cNvPicPr preferRelativeResize="0"/>
          <p:nvPr/>
        </p:nvPicPr>
        <p:blipFill rotWithShape="1">
          <a:blip r:embed="rId10">
            <a:alphaModFix/>
          </a:blip>
          <a:srcRect l="7960" t="13202" r="10059" b="13569"/>
          <a:stretch/>
        </p:blipFill>
        <p:spPr>
          <a:xfrm>
            <a:off x="4447455" y="1395456"/>
            <a:ext cx="362711" cy="320040"/>
          </a:xfrm>
          <a:prstGeom prst="rect">
            <a:avLst/>
          </a:prstGeom>
          <a:noFill/>
          <a:ln>
            <a:noFill/>
          </a:ln>
        </p:spPr>
      </p:pic>
      <p:pic>
        <p:nvPicPr>
          <p:cNvPr id="984" name="Google Shape;984;p91"/>
          <p:cNvPicPr preferRelativeResize="0"/>
          <p:nvPr/>
        </p:nvPicPr>
        <p:blipFill rotWithShape="1">
          <a:blip r:embed="rId11">
            <a:alphaModFix/>
          </a:blip>
          <a:srcRect/>
          <a:stretch/>
        </p:blipFill>
        <p:spPr>
          <a:xfrm>
            <a:off x="5154746" y="1422888"/>
            <a:ext cx="265176" cy="265176"/>
          </a:xfrm>
          <a:prstGeom prst="rect">
            <a:avLst/>
          </a:prstGeom>
          <a:noFill/>
          <a:ln>
            <a:noFill/>
          </a:ln>
        </p:spPr>
      </p:pic>
      <p:pic>
        <p:nvPicPr>
          <p:cNvPr id="985" name="Google Shape;985;p91"/>
          <p:cNvPicPr preferRelativeResize="0"/>
          <p:nvPr/>
        </p:nvPicPr>
        <p:blipFill>
          <a:blip r:embed="rId12">
            <a:alphaModFix/>
          </a:blip>
          <a:stretch>
            <a:fillRect/>
          </a:stretch>
        </p:blipFill>
        <p:spPr>
          <a:xfrm>
            <a:off x="6512850" y="1436038"/>
            <a:ext cx="238875" cy="238875"/>
          </a:xfrm>
          <a:prstGeom prst="rect">
            <a:avLst/>
          </a:prstGeom>
          <a:noFill/>
          <a:ln>
            <a:noFill/>
          </a:ln>
        </p:spPr>
      </p:pic>
      <p:pic>
        <p:nvPicPr>
          <p:cNvPr id="986" name="Google Shape;986;p91"/>
          <p:cNvPicPr preferRelativeResize="0"/>
          <p:nvPr/>
        </p:nvPicPr>
        <p:blipFill>
          <a:blip r:embed="rId13">
            <a:alphaModFix/>
          </a:blip>
          <a:stretch>
            <a:fillRect/>
          </a:stretch>
        </p:blipFill>
        <p:spPr>
          <a:xfrm>
            <a:off x="5868702" y="1422888"/>
            <a:ext cx="203793" cy="265175"/>
          </a:xfrm>
          <a:prstGeom prst="rect">
            <a:avLst/>
          </a:prstGeom>
          <a:noFill/>
          <a:ln>
            <a:noFill/>
          </a:ln>
        </p:spPr>
      </p:pic>
      <p:pic>
        <p:nvPicPr>
          <p:cNvPr id="987" name="Google Shape;987;p91"/>
          <p:cNvPicPr preferRelativeResize="0"/>
          <p:nvPr/>
        </p:nvPicPr>
        <p:blipFill>
          <a:blip r:embed="rId14">
            <a:alphaModFix/>
          </a:blip>
          <a:stretch>
            <a:fillRect/>
          </a:stretch>
        </p:blipFill>
        <p:spPr>
          <a:xfrm>
            <a:off x="7165418" y="1421872"/>
            <a:ext cx="271500" cy="267207"/>
          </a:xfrm>
          <a:prstGeom prst="rect">
            <a:avLst/>
          </a:prstGeom>
          <a:noFill/>
          <a:ln>
            <a:noFill/>
          </a:ln>
        </p:spPr>
      </p:pic>
      <p:sp>
        <p:nvSpPr>
          <p:cNvPr id="988" name="Google Shape;988;p91"/>
          <p:cNvSpPr txBox="1"/>
          <p:nvPr/>
        </p:nvSpPr>
        <p:spPr>
          <a:xfrm>
            <a:off x="1594100" y="1911096"/>
            <a:ext cx="6077100" cy="104700"/>
          </a:xfrm>
          <a:prstGeom prst="rect">
            <a:avLst/>
          </a:prstGeom>
          <a:noFill/>
          <a:ln>
            <a:noFill/>
          </a:ln>
        </p:spPr>
        <p:txBody>
          <a:bodyPr spcFirstLastPara="1" wrap="square" lIns="91425" tIns="0" rIns="91425" bIns="0" anchor="t" anchorCtr="0">
            <a:noAutofit/>
          </a:bodyPr>
          <a:lstStyle/>
          <a:p>
            <a:pPr marL="0" lvl="0" indent="0" algn="ctr" rtl="0">
              <a:lnSpc>
                <a:spcPct val="100000"/>
              </a:lnSpc>
              <a:spcBef>
                <a:spcPts val="0"/>
              </a:spcBef>
              <a:spcAft>
                <a:spcPts val="800"/>
              </a:spcAft>
              <a:buClr>
                <a:srgbClr val="000000"/>
              </a:buClr>
              <a:buSzPts val="1100"/>
              <a:buFont typeface="Arial"/>
              <a:buNone/>
            </a:pPr>
            <a:r>
              <a:rPr lang="en" sz="1100" b="1">
                <a:latin typeface="Montserrat"/>
                <a:ea typeface="Montserrat"/>
                <a:cs typeface="Montserrat"/>
                <a:sym typeface="Montserrat"/>
              </a:rPr>
              <a:t>PRISMA </a:t>
            </a:r>
            <a:r>
              <a:rPr lang="en" sz="1100" b="1">
                <a:solidFill>
                  <a:schemeClr val="accent3"/>
                </a:solidFill>
                <a:latin typeface="Montserrat"/>
                <a:ea typeface="Montserrat"/>
                <a:cs typeface="Montserrat"/>
                <a:sym typeface="Montserrat"/>
              </a:rPr>
              <a:t>CLOUD</a:t>
            </a:r>
            <a:endParaRPr sz="1100">
              <a:solidFill>
                <a:schemeClr val="accent3"/>
              </a:solidFill>
              <a:latin typeface="Montserrat"/>
              <a:ea typeface="Montserrat"/>
              <a:cs typeface="Montserrat"/>
              <a:sym typeface="Montserrat"/>
            </a:endParaRPr>
          </a:p>
        </p:txBody>
      </p:sp>
      <p:pic>
        <p:nvPicPr>
          <p:cNvPr id="989" name="Google Shape;989;p91"/>
          <p:cNvPicPr preferRelativeResize="0"/>
          <p:nvPr/>
        </p:nvPicPr>
        <p:blipFill>
          <a:blip r:embed="rId15">
            <a:alphaModFix/>
          </a:blip>
          <a:stretch>
            <a:fillRect/>
          </a:stretch>
        </p:blipFill>
        <p:spPr>
          <a:xfrm>
            <a:off x="2741889" y="4300728"/>
            <a:ext cx="393602" cy="393591"/>
          </a:xfrm>
          <a:prstGeom prst="rect">
            <a:avLst/>
          </a:prstGeom>
          <a:noFill/>
          <a:ln>
            <a:noFill/>
          </a:ln>
        </p:spPr>
      </p:pic>
      <p:pic>
        <p:nvPicPr>
          <p:cNvPr id="990" name="Google Shape;990;p91"/>
          <p:cNvPicPr preferRelativeResize="0"/>
          <p:nvPr/>
        </p:nvPicPr>
        <p:blipFill>
          <a:blip r:embed="rId16">
            <a:alphaModFix/>
          </a:blip>
          <a:stretch>
            <a:fillRect/>
          </a:stretch>
        </p:blipFill>
        <p:spPr>
          <a:xfrm>
            <a:off x="5694219" y="4331364"/>
            <a:ext cx="668331" cy="329677"/>
          </a:xfrm>
          <a:prstGeom prst="rect">
            <a:avLst/>
          </a:prstGeom>
          <a:noFill/>
          <a:ln>
            <a:noFill/>
          </a:ln>
        </p:spPr>
      </p:pic>
      <p:pic>
        <p:nvPicPr>
          <p:cNvPr id="991" name="Google Shape;991;p91"/>
          <p:cNvPicPr preferRelativeResize="0"/>
          <p:nvPr/>
        </p:nvPicPr>
        <p:blipFill>
          <a:blip r:embed="rId17">
            <a:alphaModFix/>
          </a:blip>
          <a:stretch>
            <a:fillRect/>
          </a:stretch>
        </p:blipFill>
        <p:spPr>
          <a:xfrm>
            <a:off x="1991291" y="4350259"/>
            <a:ext cx="491247" cy="294530"/>
          </a:xfrm>
          <a:prstGeom prst="rect">
            <a:avLst/>
          </a:prstGeom>
          <a:noFill/>
          <a:ln>
            <a:noFill/>
          </a:ln>
        </p:spPr>
      </p:pic>
      <p:pic>
        <p:nvPicPr>
          <p:cNvPr id="992" name="Google Shape;992;p91"/>
          <p:cNvPicPr preferRelativeResize="0"/>
          <p:nvPr/>
        </p:nvPicPr>
        <p:blipFill>
          <a:blip r:embed="rId18">
            <a:alphaModFix/>
          </a:blip>
          <a:stretch>
            <a:fillRect/>
          </a:stretch>
        </p:blipFill>
        <p:spPr>
          <a:xfrm>
            <a:off x="7274811" y="4305151"/>
            <a:ext cx="393600" cy="382111"/>
          </a:xfrm>
          <a:prstGeom prst="rect">
            <a:avLst/>
          </a:prstGeom>
          <a:noFill/>
          <a:ln>
            <a:noFill/>
          </a:ln>
        </p:spPr>
      </p:pic>
      <p:pic>
        <p:nvPicPr>
          <p:cNvPr id="993" name="Google Shape;993;p91"/>
          <p:cNvPicPr preferRelativeResize="0"/>
          <p:nvPr/>
        </p:nvPicPr>
        <p:blipFill>
          <a:blip r:embed="rId19">
            <a:alphaModFix/>
          </a:blip>
          <a:stretch>
            <a:fillRect/>
          </a:stretch>
        </p:blipFill>
        <p:spPr>
          <a:xfrm>
            <a:off x="3394824" y="4372918"/>
            <a:ext cx="853072" cy="246576"/>
          </a:xfrm>
          <a:prstGeom prst="rect">
            <a:avLst/>
          </a:prstGeom>
          <a:noFill/>
          <a:ln>
            <a:noFill/>
          </a:ln>
        </p:spPr>
      </p:pic>
      <p:pic>
        <p:nvPicPr>
          <p:cNvPr id="994" name="Google Shape;994;p91"/>
          <p:cNvPicPr preferRelativeResize="0"/>
          <p:nvPr/>
        </p:nvPicPr>
        <p:blipFill>
          <a:blip r:embed="rId20">
            <a:alphaModFix/>
          </a:blip>
          <a:stretch>
            <a:fillRect/>
          </a:stretch>
        </p:blipFill>
        <p:spPr>
          <a:xfrm>
            <a:off x="6621892" y="4329156"/>
            <a:ext cx="393593" cy="336750"/>
          </a:xfrm>
          <a:prstGeom prst="rect">
            <a:avLst/>
          </a:prstGeom>
          <a:noFill/>
          <a:ln>
            <a:noFill/>
          </a:ln>
        </p:spPr>
      </p:pic>
      <p:pic>
        <p:nvPicPr>
          <p:cNvPr id="995" name="Google Shape;995;p91"/>
          <p:cNvPicPr preferRelativeResize="0"/>
          <p:nvPr/>
        </p:nvPicPr>
        <p:blipFill>
          <a:blip r:embed="rId21">
            <a:alphaModFix/>
          </a:blip>
          <a:stretch>
            <a:fillRect/>
          </a:stretch>
        </p:blipFill>
        <p:spPr>
          <a:xfrm>
            <a:off x="7927741" y="4313994"/>
            <a:ext cx="393614" cy="364424"/>
          </a:xfrm>
          <a:prstGeom prst="rect">
            <a:avLst/>
          </a:prstGeom>
          <a:noFill/>
          <a:ln>
            <a:noFill/>
          </a:ln>
        </p:spPr>
      </p:pic>
      <p:pic>
        <p:nvPicPr>
          <p:cNvPr id="996" name="Google Shape;996;p91"/>
          <p:cNvPicPr preferRelativeResize="0"/>
          <p:nvPr/>
        </p:nvPicPr>
        <p:blipFill>
          <a:blip r:embed="rId22">
            <a:alphaModFix/>
          </a:blip>
          <a:stretch>
            <a:fillRect/>
          </a:stretch>
        </p:blipFill>
        <p:spPr>
          <a:xfrm>
            <a:off x="936271" y="4405904"/>
            <a:ext cx="795678" cy="183239"/>
          </a:xfrm>
          <a:prstGeom prst="rect">
            <a:avLst/>
          </a:prstGeom>
          <a:noFill/>
          <a:ln>
            <a:noFill/>
          </a:ln>
        </p:spPr>
      </p:pic>
      <p:pic>
        <p:nvPicPr>
          <p:cNvPr id="997" name="Google Shape;997;p91"/>
          <p:cNvPicPr preferRelativeResize="0"/>
          <p:nvPr/>
        </p:nvPicPr>
        <p:blipFill rotWithShape="1">
          <a:blip r:embed="rId23">
            <a:alphaModFix/>
          </a:blip>
          <a:srcRect l="7645" t="18676" r="7117" b="18670"/>
          <a:stretch/>
        </p:blipFill>
        <p:spPr>
          <a:xfrm>
            <a:off x="4507225" y="4372913"/>
            <a:ext cx="927650" cy="246575"/>
          </a:xfrm>
          <a:prstGeom prst="rect">
            <a:avLst/>
          </a:prstGeom>
          <a:noFill/>
          <a:ln>
            <a:noFill/>
          </a:ln>
        </p:spPr>
      </p:pic>
      <p:sp>
        <p:nvSpPr>
          <p:cNvPr id="998" name="Google Shape;998;p91"/>
          <p:cNvSpPr txBox="1">
            <a:spLocks noGrp="1"/>
          </p:cNvSpPr>
          <p:nvPr>
            <p:ph type="sldNum" idx="12"/>
          </p:nvPr>
        </p:nvSpPr>
        <p:spPr>
          <a:xfrm>
            <a:off x="311700" y="4872025"/>
            <a:ext cx="2363400" cy="27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600" b="1">
                <a:solidFill>
                  <a:srgbClr val="FFFFFF"/>
                </a:solidFill>
                <a:latin typeface="Montserrat"/>
                <a:ea typeface="Montserrat"/>
                <a:cs typeface="Montserrat"/>
                <a:sym typeface="Montserrat"/>
              </a:rPr>
              <a:t>38</a:t>
            </a:fld>
            <a:r>
              <a:rPr lang="en" sz="600">
                <a:solidFill>
                  <a:srgbClr val="FFFFFF"/>
                </a:solidFill>
                <a:latin typeface="Montserrat"/>
                <a:ea typeface="Montserrat"/>
                <a:cs typeface="Montserrat"/>
                <a:sym typeface="Montserrat"/>
              </a:rPr>
              <a:t>  |  </a:t>
            </a:r>
            <a:r>
              <a:rPr lang="en" sz="600" b="0">
                <a:solidFill>
                  <a:srgbClr val="FFFFFF"/>
                </a:solidFill>
              </a:rPr>
              <a:t>© 2021 Palo Alto Networks, Inc. All rights reserved.</a:t>
            </a:r>
            <a:endParaRPr sz="600" b="0">
              <a:solidFill>
                <a:srgbClr val="FFFFF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92"/>
          <p:cNvSpPr/>
          <p:nvPr/>
        </p:nvSpPr>
        <p:spPr>
          <a:xfrm>
            <a:off x="5776800" y="901800"/>
            <a:ext cx="3276600" cy="307800"/>
          </a:xfrm>
          <a:prstGeom prst="homePlate">
            <a:avLst>
              <a:gd name="adj" fmla="val 50000"/>
            </a:avLst>
          </a:prstGeom>
          <a:gradFill>
            <a:gsLst>
              <a:gs pos="0">
                <a:srgbClr val="FFFFFF"/>
              </a:gs>
              <a:gs pos="22000">
                <a:srgbClr val="D8D8D8"/>
              </a:gs>
              <a:gs pos="100000">
                <a:srgbClr val="BEBEBE"/>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2"/>
          <p:cNvSpPr txBox="1"/>
          <p:nvPr/>
        </p:nvSpPr>
        <p:spPr>
          <a:xfrm>
            <a:off x="0" y="381000"/>
            <a:ext cx="9144000" cy="45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b="1">
                <a:solidFill>
                  <a:schemeClr val="dk1"/>
                </a:solidFill>
                <a:latin typeface="Montserrat"/>
                <a:ea typeface="Montserrat"/>
                <a:cs typeface="Montserrat"/>
                <a:sym typeface="Montserrat"/>
              </a:rPr>
              <a:t>Security across the development lifecycle</a:t>
            </a:r>
            <a:endParaRPr sz="1800" b="1">
              <a:solidFill>
                <a:schemeClr val="dk1"/>
              </a:solidFill>
              <a:latin typeface="Montserrat"/>
              <a:ea typeface="Montserrat"/>
              <a:cs typeface="Montserrat"/>
              <a:sym typeface="Montserrat"/>
            </a:endParaRPr>
          </a:p>
        </p:txBody>
      </p:sp>
      <p:sp>
        <p:nvSpPr>
          <p:cNvPr id="1005" name="Google Shape;1005;p92"/>
          <p:cNvSpPr txBox="1"/>
          <p:nvPr/>
        </p:nvSpPr>
        <p:spPr>
          <a:xfrm>
            <a:off x="6091525" y="908304"/>
            <a:ext cx="2804700" cy="3078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latin typeface="Montserrat"/>
                <a:ea typeface="Montserrat"/>
                <a:cs typeface="Montserrat"/>
                <a:sym typeface="Montserrat"/>
              </a:rPr>
              <a:t>RUN</a:t>
            </a:r>
            <a:endParaRPr sz="1100"/>
          </a:p>
        </p:txBody>
      </p:sp>
      <p:sp>
        <p:nvSpPr>
          <p:cNvPr id="1006" name="Google Shape;1006;p92"/>
          <p:cNvSpPr/>
          <p:nvPr/>
        </p:nvSpPr>
        <p:spPr>
          <a:xfrm>
            <a:off x="2990100" y="901800"/>
            <a:ext cx="3276600" cy="307800"/>
          </a:xfrm>
          <a:prstGeom prst="homePlate">
            <a:avLst>
              <a:gd name="adj" fmla="val 50000"/>
            </a:avLst>
          </a:prstGeom>
          <a:gradFill>
            <a:gsLst>
              <a:gs pos="0">
                <a:srgbClr val="FFFFFF"/>
              </a:gs>
              <a:gs pos="22000">
                <a:srgbClr val="D8D8D8"/>
              </a:gs>
              <a:gs pos="100000">
                <a:srgbClr val="BEBEBE"/>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2"/>
          <p:cNvSpPr txBox="1"/>
          <p:nvPr/>
        </p:nvSpPr>
        <p:spPr>
          <a:xfrm>
            <a:off x="3066625" y="908304"/>
            <a:ext cx="3043500" cy="3078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latin typeface="Montserrat"/>
                <a:ea typeface="Montserrat"/>
                <a:cs typeface="Montserrat"/>
                <a:sym typeface="Montserrat"/>
              </a:rPr>
              <a:t>DEPLOY</a:t>
            </a:r>
            <a:endParaRPr sz="1100"/>
          </a:p>
        </p:txBody>
      </p:sp>
      <p:sp>
        <p:nvSpPr>
          <p:cNvPr id="1008" name="Google Shape;1008;p92"/>
          <p:cNvSpPr/>
          <p:nvPr/>
        </p:nvSpPr>
        <p:spPr>
          <a:xfrm>
            <a:off x="-187650" y="918938"/>
            <a:ext cx="3418800" cy="307800"/>
          </a:xfrm>
          <a:prstGeom prst="homePlate">
            <a:avLst>
              <a:gd name="adj" fmla="val 50000"/>
            </a:avLst>
          </a:prstGeom>
          <a:gradFill>
            <a:gsLst>
              <a:gs pos="0">
                <a:srgbClr val="FFFFFF"/>
              </a:gs>
              <a:gs pos="22000">
                <a:srgbClr val="D8D8D8"/>
              </a:gs>
              <a:gs pos="100000">
                <a:srgbClr val="BEBEBE"/>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2"/>
          <p:cNvSpPr txBox="1"/>
          <p:nvPr/>
        </p:nvSpPr>
        <p:spPr>
          <a:xfrm>
            <a:off x="0" y="908304"/>
            <a:ext cx="3043500" cy="3078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latin typeface="Montserrat"/>
                <a:ea typeface="Montserrat"/>
                <a:cs typeface="Montserrat"/>
                <a:sym typeface="Montserrat"/>
              </a:rPr>
              <a:t>BUILD</a:t>
            </a:r>
            <a:endParaRPr sz="1100"/>
          </a:p>
        </p:txBody>
      </p:sp>
      <p:sp>
        <p:nvSpPr>
          <p:cNvPr id="1010" name="Google Shape;1010;p92"/>
          <p:cNvSpPr/>
          <p:nvPr/>
        </p:nvSpPr>
        <p:spPr>
          <a:xfrm rot="5400000">
            <a:off x="4316400" y="3087975"/>
            <a:ext cx="3559200" cy="9000"/>
          </a:xfrm>
          <a:prstGeom prst="rect">
            <a:avLst/>
          </a:prstGeom>
          <a:gradFill>
            <a:gsLst>
              <a:gs pos="0">
                <a:srgbClr val="CCCCCC"/>
              </a:gs>
              <a:gs pos="5000">
                <a:srgbClr val="BEBEBE"/>
              </a:gs>
              <a:gs pos="74000">
                <a:srgbClr val="BEBEBE"/>
              </a:gs>
              <a:gs pos="88000">
                <a:srgbClr val="DFDFDF"/>
              </a:gs>
              <a:gs pos="100000">
                <a:srgbClr val="FFFFFF">
                  <a:alpha val="0"/>
                </a:srgbClr>
              </a:gs>
            </a:gsLst>
            <a:lin ang="0" scaled="0"/>
          </a:gra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011" name="Google Shape;1011;p92"/>
          <p:cNvSpPr/>
          <p:nvPr/>
        </p:nvSpPr>
        <p:spPr>
          <a:xfrm rot="5400000">
            <a:off x="1268375" y="3087975"/>
            <a:ext cx="3559200" cy="9000"/>
          </a:xfrm>
          <a:prstGeom prst="rect">
            <a:avLst/>
          </a:prstGeom>
          <a:gradFill>
            <a:gsLst>
              <a:gs pos="0">
                <a:srgbClr val="CCCCCC"/>
              </a:gs>
              <a:gs pos="5000">
                <a:srgbClr val="BEBEBE"/>
              </a:gs>
              <a:gs pos="74000">
                <a:srgbClr val="BEBEBE"/>
              </a:gs>
              <a:gs pos="88000">
                <a:srgbClr val="DFDFDF"/>
              </a:gs>
              <a:gs pos="100000">
                <a:srgbClr val="FFFFFF">
                  <a:alpha val="0"/>
                </a:srgbClr>
              </a:gs>
            </a:gsLst>
            <a:lin ang="0" scaled="0"/>
          </a:gra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012" name="Google Shape;1012;p92"/>
          <p:cNvSpPr/>
          <p:nvPr/>
        </p:nvSpPr>
        <p:spPr>
          <a:xfrm>
            <a:off x="39275" y="2597125"/>
            <a:ext cx="8942700" cy="241500"/>
          </a:xfrm>
          <a:prstGeom prst="homePlate">
            <a:avLst>
              <a:gd name="adj" fmla="val 50000"/>
            </a:avLst>
          </a:prstGeom>
          <a:gradFill>
            <a:gsLst>
              <a:gs pos="0">
                <a:srgbClr val="FFFFFF"/>
              </a:gs>
              <a:gs pos="16000">
                <a:srgbClr val="A2ECFC"/>
              </a:gs>
              <a:gs pos="100000">
                <a:srgbClr val="00C0E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2"/>
          <p:cNvSpPr txBox="1"/>
          <p:nvPr/>
        </p:nvSpPr>
        <p:spPr>
          <a:xfrm>
            <a:off x="0" y="2617754"/>
            <a:ext cx="8981700" cy="241500"/>
          </a:xfrm>
          <a:prstGeom prst="rect">
            <a:avLst/>
          </a:prstGeom>
          <a:noFill/>
          <a:ln>
            <a:noFill/>
          </a:ln>
        </p:spPr>
        <p:txBody>
          <a:bodyPr spcFirstLastPara="1" wrap="square" lIns="3566150" tIns="0" rIns="0" bIns="0" anchor="ctr" anchorCtr="0">
            <a:noAutofit/>
          </a:bodyPr>
          <a:lstStyle/>
          <a:p>
            <a:pPr marL="0" lvl="0" indent="0" algn="l" rtl="0">
              <a:lnSpc>
                <a:spcPct val="90000"/>
              </a:lnSpc>
              <a:spcBef>
                <a:spcPts val="0"/>
              </a:spcBef>
              <a:spcAft>
                <a:spcPts val="0"/>
              </a:spcAft>
              <a:buNone/>
            </a:pPr>
            <a:r>
              <a:rPr lang="en" sz="1000">
                <a:solidFill>
                  <a:srgbClr val="004A67"/>
                </a:solidFill>
                <a:latin typeface="Montserrat SemiBold"/>
                <a:ea typeface="Montserrat SemiBold"/>
                <a:cs typeface="Montserrat SemiBold"/>
                <a:sym typeface="Montserrat SemiBold"/>
              </a:rPr>
              <a:t>VULNERABILITY MANAGEMENT</a:t>
            </a:r>
            <a:endParaRPr sz="1000">
              <a:solidFill>
                <a:srgbClr val="004A67"/>
              </a:solidFill>
              <a:latin typeface="Montserrat SemiBold"/>
              <a:ea typeface="Montserrat SemiBold"/>
              <a:cs typeface="Montserrat SemiBold"/>
              <a:sym typeface="Montserrat SemiBold"/>
            </a:endParaRPr>
          </a:p>
        </p:txBody>
      </p:sp>
      <p:sp>
        <p:nvSpPr>
          <p:cNvPr id="1014" name="Google Shape;1014;p92"/>
          <p:cNvSpPr/>
          <p:nvPr/>
        </p:nvSpPr>
        <p:spPr>
          <a:xfrm>
            <a:off x="39275" y="2979484"/>
            <a:ext cx="8942700" cy="241500"/>
          </a:xfrm>
          <a:prstGeom prst="homePlate">
            <a:avLst>
              <a:gd name="adj" fmla="val 50000"/>
            </a:avLst>
          </a:prstGeom>
          <a:gradFill>
            <a:gsLst>
              <a:gs pos="0">
                <a:srgbClr val="FFFFFF"/>
              </a:gs>
              <a:gs pos="16000">
                <a:srgbClr val="A2ECFC"/>
              </a:gs>
              <a:gs pos="100000">
                <a:srgbClr val="00C0E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2"/>
          <p:cNvSpPr txBox="1"/>
          <p:nvPr/>
        </p:nvSpPr>
        <p:spPr>
          <a:xfrm>
            <a:off x="25" y="2991062"/>
            <a:ext cx="8981700" cy="241500"/>
          </a:xfrm>
          <a:prstGeom prst="rect">
            <a:avLst/>
          </a:prstGeom>
          <a:noFill/>
          <a:ln>
            <a:noFill/>
          </a:ln>
        </p:spPr>
        <p:txBody>
          <a:bodyPr spcFirstLastPara="1" wrap="square" lIns="3566150" tIns="0" rIns="0" bIns="0" anchor="ctr" anchorCtr="0">
            <a:noAutofit/>
          </a:bodyPr>
          <a:lstStyle/>
          <a:p>
            <a:pPr marL="0" lvl="0" indent="0" algn="l" rtl="0">
              <a:lnSpc>
                <a:spcPct val="90000"/>
              </a:lnSpc>
              <a:spcBef>
                <a:spcPts val="0"/>
              </a:spcBef>
              <a:spcAft>
                <a:spcPts val="0"/>
              </a:spcAft>
              <a:buNone/>
            </a:pPr>
            <a:r>
              <a:rPr lang="en" sz="1000">
                <a:solidFill>
                  <a:srgbClr val="004A67"/>
                </a:solidFill>
                <a:latin typeface="Montserrat SemiBold"/>
                <a:ea typeface="Montserrat SemiBold"/>
                <a:cs typeface="Montserrat SemiBold"/>
                <a:sym typeface="Montserrat SemiBold"/>
              </a:rPr>
              <a:t>CONTINUOUS COMPLIANCE</a:t>
            </a:r>
            <a:endParaRPr sz="1000">
              <a:solidFill>
                <a:srgbClr val="004A67"/>
              </a:solidFill>
              <a:latin typeface="Montserrat SemiBold"/>
              <a:ea typeface="Montserrat SemiBold"/>
              <a:cs typeface="Montserrat SemiBold"/>
              <a:sym typeface="Montserrat SemiBold"/>
            </a:endParaRPr>
          </a:p>
        </p:txBody>
      </p:sp>
      <p:sp>
        <p:nvSpPr>
          <p:cNvPr id="1016" name="Google Shape;1016;p92"/>
          <p:cNvSpPr/>
          <p:nvPr/>
        </p:nvSpPr>
        <p:spPr>
          <a:xfrm>
            <a:off x="5705475" y="3369325"/>
            <a:ext cx="3276600" cy="241500"/>
          </a:xfrm>
          <a:prstGeom prst="homePlate">
            <a:avLst>
              <a:gd name="adj" fmla="val 50000"/>
            </a:avLst>
          </a:prstGeom>
          <a:gradFill>
            <a:gsLst>
              <a:gs pos="0">
                <a:srgbClr val="FFFFFF"/>
              </a:gs>
              <a:gs pos="16000">
                <a:srgbClr val="A2ECFC"/>
              </a:gs>
              <a:gs pos="100000">
                <a:srgbClr val="00C0E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2"/>
          <p:cNvSpPr txBox="1"/>
          <p:nvPr/>
        </p:nvSpPr>
        <p:spPr>
          <a:xfrm>
            <a:off x="5781675" y="3390814"/>
            <a:ext cx="3200100" cy="241500"/>
          </a:xfrm>
          <a:prstGeom prst="rect">
            <a:avLst/>
          </a:prstGeom>
          <a:noFill/>
          <a:ln>
            <a:noFill/>
          </a:ln>
        </p:spPr>
        <p:txBody>
          <a:bodyPr spcFirstLastPara="1" wrap="square" lIns="640075" tIns="0" rIns="0" bIns="0" anchor="ctr" anchorCtr="0">
            <a:noAutofit/>
          </a:bodyPr>
          <a:lstStyle/>
          <a:p>
            <a:pPr marL="0" lvl="0" indent="0" algn="l" rtl="0">
              <a:lnSpc>
                <a:spcPct val="90000"/>
              </a:lnSpc>
              <a:spcBef>
                <a:spcPts val="0"/>
              </a:spcBef>
              <a:spcAft>
                <a:spcPts val="0"/>
              </a:spcAft>
              <a:buNone/>
            </a:pPr>
            <a:r>
              <a:rPr lang="en" sz="1000">
                <a:solidFill>
                  <a:srgbClr val="004A67"/>
                </a:solidFill>
                <a:latin typeface="Montserrat SemiBold"/>
                <a:ea typeface="Montserrat SemiBold"/>
                <a:cs typeface="Montserrat SemiBold"/>
                <a:sym typeface="Montserrat SemiBold"/>
              </a:rPr>
              <a:t>NETWORK VISIBILITY</a:t>
            </a:r>
            <a:endParaRPr sz="1000">
              <a:solidFill>
                <a:srgbClr val="004A67"/>
              </a:solidFill>
              <a:latin typeface="Montserrat SemiBold"/>
              <a:ea typeface="Montserrat SemiBold"/>
              <a:cs typeface="Montserrat SemiBold"/>
              <a:sym typeface="Montserrat SemiBold"/>
            </a:endParaRPr>
          </a:p>
        </p:txBody>
      </p:sp>
      <p:sp>
        <p:nvSpPr>
          <p:cNvPr id="1018" name="Google Shape;1018;p92"/>
          <p:cNvSpPr/>
          <p:nvPr/>
        </p:nvSpPr>
        <p:spPr>
          <a:xfrm>
            <a:off x="5712675" y="3759150"/>
            <a:ext cx="3276600" cy="241500"/>
          </a:xfrm>
          <a:prstGeom prst="homePlate">
            <a:avLst>
              <a:gd name="adj" fmla="val 50000"/>
            </a:avLst>
          </a:prstGeom>
          <a:gradFill>
            <a:gsLst>
              <a:gs pos="0">
                <a:srgbClr val="FFFFFF"/>
              </a:gs>
              <a:gs pos="16000">
                <a:srgbClr val="A2ECFC"/>
              </a:gs>
              <a:gs pos="100000">
                <a:srgbClr val="00C0E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2"/>
          <p:cNvSpPr txBox="1"/>
          <p:nvPr/>
        </p:nvSpPr>
        <p:spPr>
          <a:xfrm>
            <a:off x="5788875" y="3777345"/>
            <a:ext cx="3200100" cy="241500"/>
          </a:xfrm>
          <a:prstGeom prst="rect">
            <a:avLst/>
          </a:prstGeom>
          <a:noFill/>
          <a:ln>
            <a:noFill/>
          </a:ln>
        </p:spPr>
        <p:txBody>
          <a:bodyPr spcFirstLastPara="1" wrap="square" lIns="640075" tIns="0" rIns="0" bIns="0" anchor="ctr" anchorCtr="0">
            <a:noAutofit/>
          </a:bodyPr>
          <a:lstStyle/>
          <a:p>
            <a:pPr marL="0" lvl="0" indent="0" algn="l" rtl="0">
              <a:lnSpc>
                <a:spcPct val="90000"/>
              </a:lnSpc>
              <a:spcBef>
                <a:spcPts val="0"/>
              </a:spcBef>
              <a:spcAft>
                <a:spcPts val="0"/>
              </a:spcAft>
              <a:buNone/>
            </a:pPr>
            <a:r>
              <a:rPr lang="en" sz="1000">
                <a:solidFill>
                  <a:srgbClr val="004A67"/>
                </a:solidFill>
                <a:latin typeface="Montserrat SemiBold"/>
                <a:ea typeface="Montserrat SemiBold"/>
                <a:cs typeface="Montserrat SemiBold"/>
                <a:sym typeface="Montserrat SemiBold"/>
              </a:rPr>
              <a:t>WEB APPLICATION &amp; API SECURITY</a:t>
            </a:r>
            <a:endParaRPr sz="1000">
              <a:solidFill>
                <a:srgbClr val="004A67"/>
              </a:solidFill>
              <a:latin typeface="Montserrat SemiBold"/>
              <a:ea typeface="Montserrat SemiBold"/>
              <a:cs typeface="Montserrat SemiBold"/>
              <a:sym typeface="Montserrat SemiBold"/>
            </a:endParaRPr>
          </a:p>
        </p:txBody>
      </p:sp>
      <p:sp>
        <p:nvSpPr>
          <p:cNvPr id="1020" name="Google Shape;1020;p92"/>
          <p:cNvSpPr/>
          <p:nvPr/>
        </p:nvSpPr>
        <p:spPr>
          <a:xfrm>
            <a:off x="5743425" y="4156425"/>
            <a:ext cx="3276600" cy="241500"/>
          </a:xfrm>
          <a:prstGeom prst="homePlate">
            <a:avLst>
              <a:gd name="adj" fmla="val 50000"/>
            </a:avLst>
          </a:prstGeom>
          <a:gradFill>
            <a:gsLst>
              <a:gs pos="0">
                <a:srgbClr val="FFFFFF"/>
              </a:gs>
              <a:gs pos="16000">
                <a:srgbClr val="A2ECFC"/>
              </a:gs>
              <a:gs pos="100000">
                <a:srgbClr val="00C0E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2"/>
          <p:cNvSpPr txBox="1"/>
          <p:nvPr/>
        </p:nvSpPr>
        <p:spPr>
          <a:xfrm>
            <a:off x="5819625" y="4163875"/>
            <a:ext cx="3200100" cy="241500"/>
          </a:xfrm>
          <a:prstGeom prst="rect">
            <a:avLst/>
          </a:prstGeom>
          <a:noFill/>
          <a:ln>
            <a:noFill/>
          </a:ln>
        </p:spPr>
        <p:txBody>
          <a:bodyPr spcFirstLastPara="1" wrap="square" lIns="640075" tIns="0" rIns="0" bIns="0" anchor="ctr" anchorCtr="0">
            <a:noAutofit/>
          </a:bodyPr>
          <a:lstStyle/>
          <a:p>
            <a:pPr marL="0" lvl="0" indent="0" algn="l" rtl="0">
              <a:lnSpc>
                <a:spcPct val="90000"/>
              </a:lnSpc>
              <a:spcBef>
                <a:spcPts val="0"/>
              </a:spcBef>
              <a:spcAft>
                <a:spcPts val="0"/>
              </a:spcAft>
              <a:buNone/>
            </a:pPr>
            <a:r>
              <a:rPr lang="en" sz="1000">
                <a:solidFill>
                  <a:srgbClr val="004A67"/>
                </a:solidFill>
                <a:latin typeface="Montserrat SemiBold"/>
                <a:ea typeface="Montserrat SemiBold"/>
                <a:cs typeface="Montserrat SemiBold"/>
                <a:sym typeface="Montserrat SemiBold"/>
              </a:rPr>
              <a:t>ACCESS CONTROL</a:t>
            </a:r>
            <a:endParaRPr sz="1000">
              <a:solidFill>
                <a:srgbClr val="004A67"/>
              </a:solidFill>
              <a:latin typeface="Montserrat SemiBold"/>
              <a:ea typeface="Montserrat SemiBold"/>
              <a:cs typeface="Montserrat SemiBold"/>
              <a:sym typeface="Montserrat SemiBold"/>
            </a:endParaRPr>
          </a:p>
        </p:txBody>
      </p:sp>
      <p:sp>
        <p:nvSpPr>
          <p:cNvPr id="1022" name="Google Shape;1022;p92"/>
          <p:cNvSpPr/>
          <p:nvPr/>
        </p:nvSpPr>
        <p:spPr>
          <a:xfrm>
            <a:off x="2275" y="2235123"/>
            <a:ext cx="6264300" cy="237600"/>
          </a:xfrm>
          <a:prstGeom prst="homePlate">
            <a:avLst>
              <a:gd name="adj" fmla="val 50000"/>
            </a:avLst>
          </a:prstGeom>
          <a:gradFill>
            <a:gsLst>
              <a:gs pos="0">
                <a:srgbClr val="FFFFFF"/>
              </a:gs>
              <a:gs pos="16000">
                <a:srgbClr val="A2ECFC"/>
              </a:gs>
              <a:gs pos="100000">
                <a:srgbClr val="00C0E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2"/>
          <p:cNvSpPr txBox="1"/>
          <p:nvPr/>
        </p:nvSpPr>
        <p:spPr>
          <a:xfrm>
            <a:off x="-428700" y="2227742"/>
            <a:ext cx="4890300" cy="241500"/>
          </a:xfrm>
          <a:prstGeom prst="rect">
            <a:avLst/>
          </a:prstGeom>
          <a:noFill/>
          <a:ln>
            <a:noFill/>
          </a:ln>
        </p:spPr>
        <p:txBody>
          <a:bodyPr spcFirstLastPara="1" wrap="square" lIns="1005825" tIns="0" rIns="0" bIns="0" anchor="ctr" anchorCtr="0">
            <a:noAutofit/>
          </a:bodyPr>
          <a:lstStyle/>
          <a:p>
            <a:pPr marL="0" lvl="0" indent="0" algn="l" rtl="0">
              <a:lnSpc>
                <a:spcPct val="90000"/>
              </a:lnSpc>
              <a:spcBef>
                <a:spcPts val="0"/>
              </a:spcBef>
              <a:spcAft>
                <a:spcPts val="0"/>
              </a:spcAft>
              <a:buNone/>
            </a:pPr>
            <a:r>
              <a:rPr lang="en" sz="1000">
                <a:solidFill>
                  <a:srgbClr val="004A67"/>
                </a:solidFill>
                <a:latin typeface="Montserrat SemiBold"/>
                <a:ea typeface="Montserrat SemiBold"/>
                <a:cs typeface="Montserrat SemiBold"/>
                <a:sym typeface="Montserrat SemiBold"/>
              </a:rPr>
              <a:t>SECRETS SCANNING</a:t>
            </a:r>
            <a:endParaRPr sz="1000">
              <a:solidFill>
                <a:srgbClr val="004A67"/>
              </a:solidFill>
              <a:latin typeface="Montserrat SemiBold"/>
              <a:ea typeface="Montserrat SemiBold"/>
              <a:cs typeface="Montserrat SemiBold"/>
              <a:sym typeface="Montserrat SemiBold"/>
            </a:endParaRPr>
          </a:p>
        </p:txBody>
      </p:sp>
      <p:sp>
        <p:nvSpPr>
          <p:cNvPr id="1024" name="Google Shape;1024;p92"/>
          <p:cNvSpPr/>
          <p:nvPr/>
        </p:nvSpPr>
        <p:spPr>
          <a:xfrm>
            <a:off x="2275" y="1852493"/>
            <a:ext cx="6264300" cy="237600"/>
          </a:xfrm>
          <a:prstGeom prst="homePlate">
            <a:avLst>
              <a:gd name="adj" fmla="val 50000"/>
            </a:avLst>
          </a:prstGeom>
          <a:gradFill>
            <a:gsLst>
              <a:gs pos="0">
                <a:srgbClr val="FFFFFF"/>
              </a:gs>
              <a:gs pos="16000">
                <a:srgbClr val="A2ECFC"/>
              </a:gs>
              <a:gs pos="100000">
                <a:srgbClr val="00C0E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2"/>
          <p:cNvSpPr txBox="1"/>
          <p:nvPr/>
        </p:nvSpPr>
        <p:spPr>
          <a:xfrm>
            <a:off x="-428700" y="1847728"/>
            <a:ext cx="4890300" cy="241500"/>
          </a:xfrm>
          <a:prstGeom prst="rect">
            <a:avLst/>
          </a:prstGeom>
          <a:noFill/>
          <a:ln>
            <a:noFill/>
          </a:ln>
        </p:spPr>
        <p:txBody>
          <a:bodyPr spcFirstLastPara="1" wrap="square" lIns="1005825" tIns="0" rIns="0" bIns="0" anchor="ctr" anchorCtr="0">
            <a:noAutofit/>
          </a:bodyPr>
          <a:lstStyle/>
          <a:p>
            <a:pPr marL="0" lvl="0" indent="0" algn="l" rtl="0">
              <a:lnSpc>
                <a:spcPct val="90000"/>
              </a:lnSpc>
              <a:spcBef>
                <a:spcPts val="0"/>
              </a:spcBef>
              <a:spcAft>
                <a:spcPts val="0"/>
              </a:spcAft>
              <a:buNone/>
            </a:pPr>
            <a:r>
              <a:rPr lang="en" sz="1000">
                <a:solidFill>
                  <a:srgbClr val="004A67"/>
                </a:solidFill>
                <a:latin typeface="Montserrat SemiBold"/>
                <a:ea typeface="Montserrat SemiBold"/>
                <a:cs typeface="Montserrat SemiBold"/>
                <a:sym typeface="Montserrat SemiBold"/>
              </a:rPr>
              <a:t>INFRASTRUCTURE AS CODE SCANNING</a:t>
            </a:r>
            <a:endParaRPr sz="1000">
              <a:solidFill>
                <a:srgbClr val="004A67"/>
              </a:solidFill>
              <a:latin typeface="Montserrat SemiBold"/>
              <a:ea typeface="Montserrat SemiBold"/>
              <a:cs typeface="Montserrat SemiBold"/>
              <a:sym typeface="Montserrat SemiBold"/>
            </a:endParaRPr>
          </a:p>
        </p:txBody>
      </p:sp>
      <p:sp>
        <p:nvSpPr>
          <p:cNvPr id="1026" name="Google Shape;1026;p92"/>
          <p:cNvSpPr/>
          <p:nvPr/>
        </p:nvSpPr>
        <p:spPr>
          <a:xfrm>
            <a:off x="2275" y="1469863"/>
            <a:ext cx="6264300" cy="237600"/>
          </a:xfrm>
          <a:prstGeom prst="homePlate">
            <a:avLst>
              <a:gd name="adj" fmla="val 50000"/>
            </a:avLst>
          </a:prstGeom>
          <a:gradFill>
            <a:gsLst>
              <a:gs pos="0">
                <a:srgbClr val="FFFFFF"/>
              </a:gs>
              <a:gs pos="16000">
                <a:srgbClr val="A2ECFC"/>
              </a:gs>
              <a:gs pos="100000">
                <a:srgbClr val="00C0E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2"/>
          <p:cNvSpPr txBox="1"/>
          <p:nvPr/>
        </p:nvSpPr>
        <p:spPr>
          <a:xfrm>
            <a:off x="-428700" y="1469863"/>
            <a:ext cx="4890300" cy="241500"/>
          </a:xfrm>
          <a:prstGeom prst="rect">
            <a:avLst/>
          </a:prstGeom>
          <a:noFill/>
          <a:ln>
            <a:noFill/>
          </a:ln>
        </p:spPr>
        <p:txBody>
          <a:bodyPr spcFirstLastPara="1" wrap="square" lIns="1005825" tIns="0" rIns="0" bIns="0" anchor="ctr" anchorCtr="0">
            <a:noAutofit/>
          </a:bodyPr>
          <a:lstStyle/>
          <a:p>
            <a:pPr marL="0" lvl="0" indent="0" algn="l" rtl="0">
              <a:lnSpc>
                <a:spcPct val="90000"/>
              </a:lnSpc>
              <a:spcBef>
                <a:spcPts val="0"/>
              </a:spcBef>
              <a:spcAft>
                <a:spcPts val="0"/>
              </a:spcAft>
              <a:buNone/>
            </a:pPr>
            <a:r>
              <a:rPr lang="en" sz="1000">
                <a:solidFill>
                  <a:srgbClr val="004A67"/>
                </a:solidFill>
                <a:latin typeface="Montserrat SemiBold"/>
                <a:ea typeface="Montserrat SemiBold"/>
                <a:cs typeface="Montserrat SemiBold"/>
                <a:sym typeface="Montserrat SemiBold"/>
              </a:rPr>
              <a:t>CONTAINER AND VM IMAGE SCANNING</a:t>
            </a:r>
            <a:endParaRPr sz="1000">
              <a:solidFill>
                <a:srgbClr val="004A67"/>
              </a:solidFill>
              <a:latin typeface="Montserrat SemiBold"/>
              <a:ea typeface="Montserrat SemiBold"/>
              <a:cs typeface="Montserrat SemiBold"/>
              <a:sym typeface="Montserrat SemiBold"/>
            </a:endParaRPr>
          </a:p>
        </p:txBody>
      </p:sp>
      <p:sp>
        <p:nvSpPr>
          <p:cNvPr id="1028" name="Google Shape;1028;p92"/>
          <p:cNvSpPr txBox="1">
            <a:spLocks noGrp="1"/>
          </p:cNvSpPr>
          <p:nvPr>
            <p:ph type="sldNum" idx="12"/>
          </p:nvPr>
        </p:nvSpPr>
        <p:spPr>
          <a:xfrm>
            <a:off x="311700" y="4872025"/>
            <a:ext cx="2363400" cy="27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600" b="1">
                <a:solidFill>
                  <a:srgbClr val="FFFFFF"/>
                </a:solidFill>
                <a:latin typeface="Montserrat"/>
                <a:ea typeface="Montserrat"/>
                <a:cs typeface="Montserrat"/>
                <a:sym typeface="Montserrat"/>
              </a:rPr>
              <a:t>39</a:t>
            </a:fld>
            <a:r>
              <a:rPr lang="en" sz="600">
                <a:solidFill>
                  <a:srgbClr val="FFFFFF"/>
                </a:solidFill>
                <a:latin typeface="Montserrat"/>
                <a:ea typeface="Montserrat"/>
                <a:cs typeface="Montserrat"/>
                <a:sym typeface="Montserrat"/>
              </a:rPr>
              <a:t>  |  </a:t>
            </a:r>
            <a:r>
              <a:rPr lang="en" sz="600" b="0">
                <a:solidFill>
                  <a:srgbClr val="FFFFFF"/>
                </a:solidFill>
              </a:rPr>
              <a:t>© 2021 Palo Alto Networks, Inc. All rights reserved.</a:t>
            </a:r>
            <a:endParaRPr sz="600" b="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291"/>
        <p:cNvGrpSpPr/>
        <p:nvPr/>
      </p:nvGrpSpPr>
      <p:grpSpPr>
        <a:xfrm>
          <a:off x="0" y="0"/>
          <a:ext cx="0" cy="0"/>
          <a:chOff x="0" y="0"/>
          <a:chExt cx="0" cy="0"/>
        </a:xfrm>
      </p:grpSpPr>
      <p:sp>
        <p:nvSpPr>
          <p:cNvPr id="292" name="Google Shape;292;p57"/>
          <p:cNvSpPr txBox="1"/>
          <p:nvPr/>
        </p:nvSpPr>
        <p:spPr>
          <a:xfrm>
            <a:off x="-50" y="228600"/>
            <a:ext cx="9173700" cy="54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b="1">
                <a:latin typeface="Montserrat"/>
                <a:ea typeface="Montserrat"/>
                <a:cs typeface="Montserrat"/>
                <a:sym typeface="Montserrat"/>
              </a:rPr>
              <a:t>Prisma</a:t>
            </a:r>
            <a:r>
              <a:rPr lang="en" sz="1800" b="1">
                <a:solidFill>
                  <a:schemeClr val="accent3"/>
                </a:solidFill>
                <a:latin typeface="Montserrat"/>
                <a:ea typeface="Montserrat"/>
                <a:cs typeface="Montserrat"/>
                <a:sym typeface="Montserrat"/>
              </a:rPr>
              <a:t> Cloud</a:t>
            </a:r>
            <a:endParaRPr sz="1800">
              <a:solidFill>
                <a:schemeClr val="accent3"/>
              </a:solidFill>
              <a:latin typeface="Montserrat Medium"/>
              <a:ea typeface="Montserrat Medium"/>
              <a:cs typeface="Montserrat Medium"/>
              <a:sym typeface="Montserrat Medium"/>
            </a:endParaRPr>
          </a:p>
        </p:txBody>
      </p:sp>
      <p:sp>
        <p:nvSpPr>
          <p:cNvPr id="293" name="Google Shape;293;p57"/>
          <p:cNvSpPr txBox="1"/>
          <p:nvPr/>
        </p:nvSpPr>
        <p:spPr>
          <a:xfrm>
            <a:off x="9400" y="554475"/>
            <a:ext cx="9144000" cy="46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500">
                <a:solidFill>
                  <a:srgbClr val="595959"/>
                </a:solidFill>
                <a:latin typeface="Montserrat Medium"/>
                <a:ea typeface="Montserrat Medium"/>
                <a:cs typeface="Montserrat Medium"/>
                <a:sym typeface="Montserrat Medium"/>
              </a:rPr>
              <a:t>Integrated capabilities for complete cloud native application protection</a:t>
            </a:r>
            <a:endParaRPr sz="1500">
              <a:solidFill>
                <a:srgbClr val="595959"/>
              </a:solidFill>
              <a:latin typeface="Montserrat Medium"/>
              <a:ea typeface="Montserrat Medium"/>
              <a:cs typeface="Montserrat Medium"/>
              <a:sym typeface="Montserrat Medium"/>
            </a:endParaRPr>
          </a:p>
        </p:txBody>
      </p:sp>
      <p:sp>
        <p:nvSpPr>
          <p:cNvPr id="294" name="Google Shape;294;p57"/>
          <p:cNvSpPr/>
          <p:nvPr/>
        </p:nvSpPr>
        <p:spPr>
          <a:xfrm>
            <a:off x="5500083" y="3286200"/>
            <a:ext cx="1574400" cy="308700"/>
          </a:xfrm>
          <a:prstGeom prst="roundRect">
            <a:avLst>
              <a:gd name="adj" fmla="val 6405"/>
            </a:avLst>
          </a:prstGeom>
          <a:solidFill>
            <a:srgbClr val="888888"/>
          </a:solidFill>
          <a:ln>
            <a:noFill/>
          </a:ln>
          <a:effectLst>
            <a:outerShdw blurRad="200025" dist="2857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7"/>
          <p:cNvSpPr/>
          <p:nvPr/>
        </p:nvSpPr>
        <p:spPr>
          <a:xfrm>
            <a:off x="7220433" y="3286200"/>
            <a:ext cx="1574400" cy="308700"/>
          </a:xfrm>
          <a:prstGeom prst="roundRect">
            <a:avLst>
              <a:gd name="adj" fmla="val 6405"/>
            </a:avLst>
          </a:prstGeom>
          <a:solidFill>
            <a:srgbClr val="888888"/>
          </a:solidFill>
          <a:ln>
            <a:noFill/>
          </a:ln>
          <a:effectLst>
            <a:outerShdw blurRad="200025" dist="2857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7"/>
          <p:cNvSpPr/>
          <p:nvPr/>
        </p:nvSpPr>
        <p:spPr>
          <a:xfrm>
            <a:off x="3764533" y="3286200"/>
            <a:ext cx="1574400" cy="308700"/>
          </a:xfrm>
          <a:prstGeom prst="roundRect">
            <a:avLst>
              <a:gd name="adj" fmla="val 6405"/>
            </a:avLst>
          </a:prstGeom>
          <a:solidFill>
            <a:srgbClr val="888888"/>
          </a:solidFill>
          <a:ln>
            <a:noFill/>
          </a:ln>
          <a:effectLst>
            <a:outerShdw blurRad="200025" dist="2857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7"/>
          <p:cNvSpPr/>
          <p:nvPr/>
        </p:nvSpPr>
        <p:spPr>
          <a:xfrm>
            <a:off x="3775808" y="3702280"/>
            <a:ext cx="1574400" cy="308700"/>
          </a:xfrm>
          <a:prstGeom prst="roundRect">
            <a:avLst>
              <a:gd name="adj" fmla="val 6405"/>
            </a:avLst>
          </a:prstGeom>
          <a:solidFill>
            <a:srgbClr val="888888"/>
          </a:solidFill>
          <a:ln>
            <a:noFill/>
          </a:ln>
          <a:effectLst>
            <a:outerShdw blurRad="200025" dist="2857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7"/>
          <p:cNvSpPr/>
          <p:nvPr/>
        </p:nvSpPr>
        <p:spPr>
          <a:xfrm>
            <a:off x="3783408" y="4103200"/>
            <a:ext cx="1574400" cy="308700"/>
          </a:xfrm>
          <a:prstGeom prst="roundRect">
            <a:avLst>
              <a:gd name="adj" fmla="val 6405"/>
            </a:avLst>
          </a:prstGeom>
          <a:solidFill>
            <a:srgbClr val="888888"/>
          </a:solidFill>
          <a:ln>
            <a:noFill/>
          </a:ln>
          <a:effectLst>
            <a:outerShdw blurRad="200025" dist="2857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7"/>
          <p:cNvSpPr/>
          <p:nvPr/>
        </p:nvSpPr>
        <p:spPr>
          <a:xfrm>
            <a:off x="3783408" y="4497900"/>
            <a:ext cx="1574400" cy="308700"/>
          </a:xfrm>
          <a:prstGeom prst="roundRect">
            <a:avLst>
              <a:gd name="adj" fmla="val 6405"/>
            </a:avLst>
          </a:prstGeom>
          <a:solidFill>
            <a:srgbClr val="888888"/>
          </a:solidFill>
          <a:ln>
            <a:noFill/>
          </a:ln>
          <a:effectLst>
            <a:outerShdw blurRad="200025" dist="2857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57"/>
          <p:cNvSpPr/>
          <p:nvPr/>
        </p:nvSpPr>
        <p:spPr>
          <a:xfrm>
            <a:off x="2032151" y="3286200"/>
            <a:ext cx="1574400" cy="308700"/>
          </a:xfrm>
          <a:prstGeom prst="roundRect">
            <a:avLst>
              <a:gd name="adj" fmla="val 6405"/>
            </a:avLst>
          </a:prstGeom>
          <a:solidFill>
            <a:srgbClr val="888888"/>
          </a:solidFill>
          <a:ln>
            <a:noFill/>
          </a:ln>
          <a:effectLst>
            <a:outerShdw blurRad="200025" dist="2857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7"/>
          <p:cNvSpPr/>
          <p:nvPr/>
        </p:nvSpPr>
        <p:spPr>
          <a:xfrm>
            <a:off x="2043426" y="3702280"/>
            <a:ext cx="1574400" cy="308700"/>
          </a:xfrm>
          <a:prstGeom prst="roundRect">
            <a:avLst>
              <a:gd name="adj" fmla="val 6405"/>
            </a:avLst>
          </a:prstGeom>
          <a:solidFill>
            <a:srgbClr val="888888"/>
          </a:solidFill>
          <a:ln>
            <a:noFill/>
          </a:ln>
          <a:effectLst>
            <a:outerShdw blurRad="200025" dist="2857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7"/>
          <p:cNvSpPr/>
          <p:nvPr/>
        </p:nvSpPr>
        <p:spPr>
          <a:xfrm>
            <a:off x="2051026" y="4103200"/>
            <a:ext cx="1574400" cy="308700"/>
          </a:xfrm>
          <a:prstGeom prst="roundRect">
            <a:avLst>
              <a:gd name="adj" fmla="val 6405"/>
            </a:avLst>
          </a:prstGeom>
          <a:solidFill>
            <a:srgbClr val="888888"/>
          </a:solidFill>
          <a:ln>
            <a:noFill/>
          </a:ln>
          <a:effectLst>
            <a:outerShdw blurRad="200025" dist="2857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57"/>
          <p:cNvSpPr/>
          <p:nvPr/>
        </p:nvSpPr>
        <p:spPr>
          <a:xfrm>
            <a:off x="7219449" y="1590150"/>
            <a:ext cx="1574400" cy="1551600"/>
          </a:xfrm>
          <a:prstGeom prst="roundRect">
            <a:avLst>
              <a:gd name="adj" fmla="val 6405"/>
            </a:avLst>
          </a:prstGeom>
          <a:solidFill>
            <a:schemeClr val="lt1"/>
          </a:solidFill>
          <a:ln>
            <a:noFill/>
          </a:ln>
          <a:effectLst>
            <a:outerShdw blurRad="200025" dist="2857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7"/>
          <p:cNvSpPr/>
          <p:nvPr/>
        </p:nvSpPr>
        <p:spPr>
          <a:xfrm>
            <a:off x="5487212" y="1596825"/>
            <a:ext cx="1574400" cy="1551600"/>
          </a:xfrm>
          <a:prstGeom prst="roundRect">
            <a:avLst>
              <a:gd name="adj" fmla="val 6405"/>
            </a:avLst>
          </a:prstGeom>
          <a:solidFill>
            <a:schemeClr val="lt1"/>
          </a:solidFill>
          <a:ln>
            <a:noFill/>
          </a:ln>
          <a:effectLst>
            <a:outerShdw blurRad="200025" dist="2857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7"/>
          <p:cNvSpPr/>
          <p:nvPr/>
        </p:nvSpPr>
        <p:spPr>
          <a:xfrm>
            <a:off x="3769799" y="1596825"/>
            <a:ext cx="1574400" cy="1551600"/>
          </a:xfrm>
          <a:prstGeom prst="roundRect">
            <a:avLst>
              <a:gd name="adj" fmla="val 6405"/>
            </a:avLst>
          </a:prstGeom>
          <a:solidFill>
            <a:schemeClr val="lt1"/>
          </a:solidFill>
          <a:ln>
            <a:noFill/>
          </a:ln>
          <a:effectLst>
            <a:outerShdw blurRad="200025" dist="2857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7"/>
          <p:cNvSpPr/>
          <p:nvPr/>
        </p:nvSpPr>
        <p:spPr>
          <a:xfrm>
            <a:off x="2020449" y="1590150"/>
            <a:ext cx="1574400" cy="1551600"/>
          </a:xfrm>
          <a:prstGeom prst="roundRect">
            <a:avLst>
              <a:gd name="adj" fmla="val 6405"/>
            </a:avLst>
          </a:prstGeom>
          <a:solidFill>
            <a:schemeClr val="lt1"/>
          </a:solidFill>
          <a:ln>
            <a:noFill/>
          </a:ln>
          <a:effectLst>
            <a:outerShdw blurRad="200025" dist="2857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7"/>
          <p:cNvSpPr/>
          <p:nvPr/>
        </p:nvSpPr>
        <p:spPr>
          <a:xfrm>
            <a:off x="7582920" y="1022625"/>
            <a:ext cx="837300" cy="816000"/>
          </a:xfrm>
          <a:prstGeom prst="ellipse">
            <a:avLst/>
          </a:prstGeom>
          <a:solidFill>
            <a:srgbClr val="7F7F7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endParaRPr>
          </a:p>
        </p:txBody>
      </p:sp>
      <p:pic>
        <p:nvPicPr>
          <p:cNvPr id="308" name="Google Shape;308;p57"/>
          <p:cNvPicPr preferRelativeResize="0"/>
          <p:nvPr/>
        </p:nvPicPr>
        <p:blipFill rotWithShape="1">
          <a:blip r:embed="rId3">
            <a:alphaModFix/>
          </a:blip>
          <a:srcRect/>
          <a:stretch/>
        </p:blipFill>
        <p:spPr>
          <a:xfrm>
            <a:off x="7673076" y="1187435"/>
            <a:ext cx="636025" cy="483400"/>
          </a:xfrm>
          <a:prstGeom prst="rect">
            <a:avLst/>
          </a:prstGeom>
          <a:noFill/>
          <a:ln>
            <a:noFill/>
          </a:ln>
        </p:spPr>
      </p:pic>
      <p:sp>
        <p:nvSpPr>
          <p:cNvPr id="309" name="Google Shape;309;p57"/>
          <p:cNvSpPr txBox="1"/>
          <p:nvPr/>
        </p:nvSpPr>
        <p:spPr>
          <a:xfrm>
            <a:off x="7117388" y="1853925"/>
            <a:ext cx="1773300" cy="103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Clr>
                <a:srgbClr val="000000"/>
              </a:buClr>
              <a:buSzPts val="1100"/>
              <a:buFont typeface="Arial"/>
              <a:buNone/>
            </a:pPr>
            <a:r>
              <a:rPr lang="en" sz="1000" b="1">
                <a:solidFill>
                  <a:srgbClr val="000000"/>
                </a:solidFill>
                <a:latin typeface="Montserrat"/>
                <a:ea typeface="Montserrat"/>
                <a:cs typeface="Montserrat"/>
                <a:sym typeface="Montserrat"/>
              </a:rPr>
              <a:t>Cloud </a:t>
            </a:r>
            <a:r>
              <a:rPr lang="en" sz="1000" b="1">
                <a:latin typeface="Montserrat"/>
                <a:ea typeface="Montserrat"/>
                <a:cs typeface="Montserrat"/>
                <a:sym typeface="Montserrat"/>
              </a:rPr>
              <a:t>Identity </a:t>
            </a:r>
            <a:br>
              <a:rPr lang="en" sz="1000" b="1">
                <a:latin typeface="Montserrat"/>
                <a:ea typeface="Montserrat"/>
                <a:cs typeface="Montserrat"/>
                <a:sym typeface="Montserrat"/>
              </a:rPr>
            </a:br>
            <a:r>
              <a:rPr lang="en" sz="1000" b="1">
                <a:latin typeface="Montserrat"/>
                <a:ea typeface="Montserrat"/>
                <a:cs typeface="Montserrat"/>
                <a:sym typeface="Montserrat"/>
              </a:rPr>
              <a:t>Security</a:t>
            </a:r>
            <a:br>
              <a:rPr lang="en" sz="1000" b="1">
                <a:latin typeface="Montserrat"/>
                <a:ea typeface="Montserrat"/>
                <a:cs typeface="Montserrat"/>
                <a:sym typeface="Montserrat"/>
              </a:rPr>
            </a:br>
            <a:br>
              <a:rPr lang="en" sz="1000" b="1">
                <a:latin typeface="Montserrat"/>
                <a:ea typeface="Montserrat"/>
                <a:cs typeface="Montserrat"/>
                <a:sym typeface="Montserrat"/>
              </a:rPr>
            </a:br>
            <a:r>
              <a:rPr lang="en" sz="800">
                <a:latin typeface="Montserrat"/>
                <a:ea typeface="Montserrat"/>
                <a:cs typeface="Montserrat"/>
                <a:sym typeface="Montserrat"/>
              </a:rPr>
              <a:t>Enforce permissions and secure identities across workloads and clouds</a:t>
            </a:r>
            <a:endParaRPr sz="800">
              <a:latin typeface="Montserrat"/>
              <a:ea typeface="Montserrat"/>
              <a:cs typeface="Montserrat"/>
              <a:sym typeface="Montserrat"/>
            </a:endParaRPr>
          </a:p>
        </p:txBody>
      </p:sp>
      <p:sp>
        <p:nvSpPr>
          <p:cNvPr id="310" name="Google Shape;310;p57"/>
          <p:cNvSpPr txBox="1"/>
          <p:nvPr/>
        </p:nvSpPr>
        <p:spPr>
          <a:xfrm>
            <a:off x="5430263" y="1902625"/>
            <a:ext cx="1687200" cy="1037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100"/>
              <a:buFont typeface="Arial"/>
              <a:buNone/>
            </a:pPr>
            <a:r>
              <a:rPr lang="en" sz="1000" b="1">
                <a:solidFill>
                  <a:srgbClr val="000000"/>
                </a:solidFill>
                <a:latin typeface="Montserrat"/>
                <a:ea typeface="Montserrat"/>
                <a:cs typeface="Montserrat"/>
                <a:sym typeface="Montserrat"/>
              </a:rPr>
              <a:t>Cloud Network</a:t>
            </a:r>
            <a:br>
              <a:rPr lang="en" sz="1000" b="1">
                <a:solidFill>
                  <a:srgbClr val="000000"/>
                </a:solidFill>
                <a:latin typeface="Montserrat"/>
                <a:ea typeface="Montserrat"/>
                <a:cs typeface="Montserrat"/>
                <a:sym typeface="Montserrat"/>
              </a:rPr>
            </a:br>
            <a:r>
              <a:rPr lang="en" sz="1000" b="1">
                <a:solidFill>
                  <a:srgbClr val="000000"/>
                </a:solidFill>
                <a:latin typeface="Montserrat"/>
                <a:ea typeface="Montserrat"/>
                <a:cs typeface="Montserrat"/>
                <a:sym typeface="Montserrat"/>
              </a:rPr>
              <a:t>Security</a:t>
            </a:r>
            <a:endParaRPr sz="1000" b="1">
              <a:solidFill>
                <a:srgbClr val="000000"/>
              </a:solidFill>
              <a:latin typeface="Montserrat"/>
              <a:ea typeface="Montserrat"/>
              <a:cs typeface="Montserrat"/>
              <a:sym typeface="Montserrat"/>
            </a:endParaRPr>
          </a:p>
          <a:p>
            <a:pPr marL="137160" marR="137160" lvl="0" indent="0" algn="ctr" rtl="0">
              <a:lnSpc>
                <a:spcPct val="110000"/>
              </a:lnSpc>
              <a:spcBef>
                <a:spcPts val="800"/>
              </a:spcBef>
              <a:spcAft>
                <a:spcPts val="1000"/>
              </a:spcAft>
              <a:buClr>
                <a:srgbClr val="000000"/>
              </a:buClr>
              <a:buSzPts val="1100"/>
              <a:buFont typeface="Arial"/>
              <a:buNone/>
            </a:pPr>
            <a:r>
              <a:rPr lang="en" sz="800">
                <a:latin typeface="Montserrat"/>
                <a:ea typeface="Montserrat"/>
                <a:cs typeface="Montserrat"/>
                <a:sym typeface="Montserrat"/>
              </a:rPr>
              <a:t>Monitor and secure cloud networks, enforce microsegmentation</a:t>
            </a:r>
            <a:endParaRPr sz="800">
              <a:latin typeface="Montserrat"/>
              <a:ea typeface="Montserrat"/>
              <a:cs typeface="Montserrat"/>
              <a:sym typeface="Montserrat"/>
            </a:endParaRPr>
          </a:p>
        </p:txBody>
      </p:sp>
      <p:sp>
        <p:nvSpPr>
          <p:cNvPr id="311" name="Google Shape;311;p57"/>
          <p:cNvSpPr/>
          <p:nvPr/>
        </p:nvSpPr>
        <p:spPr>
          <a:xfrm>
            <a:off x="5812582" y="1022625"/>
            <a:ext cx="837300" cy="816000"/>
          </a:xfrm>
          <a:prstGeom prst="ellipse">
            <a:avLst/>
          </a:prstGeom>
          <a:solidFill>
            <a:srgbClr val="7F7F7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endParaRPr>
          </a:p>
        </p:txBody>
      </p:sp>
      <p:pic>
        <p:nvPicPr>
          <p:cNvPr id="312" name="Google Shape;312;p57"/>
          <p:cNvPicPr preferRelativeResize="0"/>
          <p:nvPr/>
        </p:nvPicPr>
        <p:blipFill rotWithShape="1">
          <a:blip r:embed="rId4">
            <a:alphaModFix/>
          </a:blip>
          <a:srcRect/>
          <a:stretch/>
        </p:blipFill>
        <p:spPr>
          <a:xfrm>
            <a:off x="5959047" y="1183830"/>
            <a:ext cx="563350" cy="483396"/>
          </a:xfrm>
          <a:prstGeom prst="rect">
            <a:avLst/>
          </a:prstGeom>
          <a:noFill/>
          <a:ln>
            <a:noFill/>
          </a:ln>
        </p:spPr>
      </p:pic>
      <p:sp>
        <p:nvSpPr>
          <p:cNvPr id="313" name="Google Shape;313;p57"/>
          <p:cNvSpPr txBox="1"/>
          <p:nvPr/>
        </p:nvSpPr>
        <p:spPr>
          <a:xfrm>
            <a:off x="3708350" y="1894650"/>
            <a:ext cx="1687200" cy="1037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100"/>
              <a:buFont typeface="Arial"/>
              <a:buNone/>
            </a:pPr>
            <a:r>
              <a:rPr lang="en" sz="1000" b="1">
                <a:solidFill>
                  <a:srgbClr val="000000"/>
                </a:solidFill>
                <a:latin typeface="Montserrat"/>
                <a:ea typeface="Montserrat"/>
                <a:cs typeface="Montserrat"/>
                <a:sym typeface="Montserrat"/>
              </a:rPr>
              <a:t>Cloud Workload Protection</a:t>
            </a:r>
            <a:endParaRPr sz="1000" b="1">
              <a:solidFill>
                <a:srgbClr val="000000"/>
              </a:solidFill>
              <a:latin typeface="Montserrat"/>
              <a:ea typeface="Montserrat"/>
              <a:cs typeface="Montserrat"/>
              <a:sym typeface="Montserrat"/>
            </a:endParaRPr>
          </a:p>
          <a:p>
            <a:pPr marL="137160" marR="137160" lvl="0" indent="0" algn="ctr" rtl="0">
              <a:lnSpc>
                <a:spcPct val="110000"/>
              </a:lnSpc>
              <a:spcBef>
                <a:spcPts val="800"/>
              </a:spcBef>
              <a:spcAft>
                <a:spcPts val="1000"/>
              </a:spcAft>
              <a:buClr>
                <a:srgbClr val="000000"/>
              </a:buClr>
              <a:buSzPts val="1100"/>
              <a:buFont typeface="Arial"/>
              <a:buNone/>
            </a:pPr>
            <a:r>
              <a:rPr lang="en" sz="800">
                <a:latin typeface="Montserrat"/>
                <a:ea typeface="Montserrat"/>
                <a:cs typeface="Montserrat"/>
                <a:sym typeface="Montserrat"/>
              </a:rPr>
              <a:t>Secure hosts, containers, and serverless across the </a:t>
            </a:r>
            <a:br>
              <a:rPr lang="en" sz="800">
                <a:latin typeface="Montserrat"/>
                <a:ea typeface="Montserrat"/>
                <a:cs typeface="Montserrat"/>
                <a:sym typeface="Montserrat"/>
              </a:rPr>
            </a:br>
            <a:r>
              <a:rPr lang="en" sz="800">
                <a:latin typeface="Montserrat"/>
                <a:ea typeface="Montserrat"/>
                <a:cs typeface="Montserrat"/>
                <a:sym typeface="Montserrat"/>
              </a:rPr>
              <a:t>application cycle</a:t>
            </a:r>
            <a:endParaRPr sz="800">
              <a:latin typeface="Montserrat"/>
              <a:ea typeface="Montserrat"/>
              <a:cs typeface="Montserrat"/>
              <a:sym typeface="Montserrat"/>
            </a:endParaRPr>
          </a:p>
        </p:txBody>
      </p:sp>
      <p:sp>
        <p:nvSpPr>
          <p:cNvPr id="314" name="Google Shape;314;p57"/>
          <p:cNvSpPr/>
          <p:nvPr/>
        </p:nvSpPr>
        <p:spPr>
          <a:xfrm>
            <a:off x="4119270" y="1054100"/>
            <a:ext cx="837300" cy="816000"/>
          </a:xfrm>
          <a:prstGeom prst="ellipse">
            <a:avLst/>
          </a:prstGeom>
          <a:solidFill>
            <a:srgbClr val="7F7F7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endParaRPr>
          </a:p>
        </p:txBody>
      </p:sp>
      <p:pic>
        <p:nvPicPr>
          <p:cNvPr id="315" name="Google Shape;315;p57"/>
          <p:cNvPicPr preferRelativeResize="0"/>
          <p:nvPr/>
        </p:nvPicPr>
        <p:blipFill rotWithShape="1">
          <a:blip r:embed="rId5">
            <a:alphaModFix/>
          </a:blip>
          <a:srcRect/>
          <a:stretch/>
        </p:blipFill>
        <p:spPr>
          <a:xfrm>
            <a:off x="4281587" y="1226505"/>
            <a:ext cx="563350" cy="460115"/>
          </a:xfrm>
          <a:prstGeom prst="rect">
            <a:avLst/>
          </a:prstGeom>
          <a:noFill/>
          <a:ln>
            <a:noFill/>
          </a:ln>
        </p:spPr>
      </p:pic>
      <p:sp>
        <p:nvSpPr>
          <p:cNvPr id="316" name="Google Shape;316;p57"/>
          <p:cNvSpPr/>
          <p:nvPr/>
        </p:nvSpPr>
        <p:spPr>
          <a:xfrm>
            <a:off x="2394700" y="1022625"/>
            <a:ext cx="837300" cy="816000"/>
          </a:xfrm>
          <a:prstGeom prst="ellipse">
            <a:avLst/>
          </a:prstGeom>
          <a:solidFill>
            <a:srgbClr val="7F7F7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endParaRPr>
          </a:p>
        </p:txBody>
      </p:sp>
      <p:pic>
        <p:nvPicPr>
          <p:cNvPr id="317" name="Google Shape;317;p57"/>
          <p:cNvPicPr preferRelativeResize="0"/>
          <p:nvPr/>
        </p:nvPicPr>
        <p:blipFill rotWithShape="1">
          <a:blip r:embed="rId6">
            <a:alphaModFix/>
          </a:blip>
          <a:srcRect/>
          <a:stretch/>
        </p:blipFill>
        <p:spPr>
          <a:xfrm>
            <a:off x="2531723" y="1134875"/>
            <a:ext cx="563358" cy="594325"/>
          </a:xfrm>
          <a:prstGeom prst="rect">
            <a:avLst/>
          </a:prstGeom>
          <a:noFill/>
          <a:ln>
            <a:noFill/>
          </a:ln>
        </p:spPr>
      </p:pic>
      <p:sp>
        <p:nvSpPr>
          <p:cNvPr id="318" name="Google Shape;318;p57"/>
          <p:cNvSpPr txBox="1"/>
          <p:nvPr/>
        </p:nvSpPr>
        <p:spPr>
          <a:xfrm>
            <a:off x="2022794" y="1894650"/>
            <a:ext cx="1579500" cy="1037400"/>
          </a:xfrm>
          <a:prstGeom prst="rect">
            <a:avLst/>
          </a:prstGeom>
          <a:noFill/>
          <a:ln>
            <a:noFill/>
          </a:ln>
        </p:spPr>
        <p:txBody>
          <a:bodyPr spcFirstLastPara="1" wrap="square" lIns="45700" tIns="91425" rIns="45700"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000" b="1">
                <a:solidFill>
                  <a:srgbClr val="000000"/>
                </a:solidFill>
                <a:latin typeface="Montserrat"/>
                <a:ea typeface="Montserrat"/>
                <a:cs typeface="Montserrat"/>
                <a:sym typeface="Montserrat"/>
              </a:rPr>
              <a:t>Cloud Security </a:t>
            </a:r>
            <a:br>
              <a:rPr lang="en" sz="1000" b="1">
                <a:solidFill>
                  <a:srgbClr val="000000"/>
                </a:solidFill>
                <a:latin typeface="Montserrat"/>
                <a:ea typeface="Montserrat"/>
                <a:cs typeface="Montserrat"/>
                <a:sym typeface="Montserrat"/>
              </a:rPr>
            </a:br>
            <a:r>
              <a:rPr lang="en" sz="1000" b="1">
                <a:solidFill>
                  <a:srgbClr val="000000"/>
                </a:solidFill>
                <a:latin typeface="Montserrat"/>
                <a:ea typeface="Montserrat"/>
                <a:cs typeface="Montserrat"/>
                <a:sym typeface="Montserrat"/>
              </a:rPr>
              <a:t>Posture Management</a:t>
            </a:r>
            <a:endParaRPr sz="1000" b="1">
              <a:solidFill>
                <a:srgbClr val="000000"/>
              </a:solidFill>
              <a:latin typeface="Montserrat"/>
              <a:ea typeface="Montserrat"/>
              <a:cs typeface="Montserrat"/>
              <a:sym typeface="Montserrat"/>
            </a:endParaRPr>
          </a:p>
          <a:p>
            <a:pPr marL="0" marR="0" lvl="0" indent="0" algn="ctr" rtl="0">
              <a:lnSpc>
                <a:spcPct val="110000"/>
              </a:lnSpc>
              <a:spcBef>
                <a:spcPts val="800"/>
              </a:spcBef>
              <a:spcAft>
                <a:spcPts val="1000"/>
              </a:spcAft>
              <a:buClr>
                <a:srgbClr val="000000"/>
              </a:buClr>
              <a:buSzPts val="1100"/>
              <a:buFont typeface="Arial"/>
              <a:buNone/>
            </a:pPr>
            <a:r>
              <a:rPr lang="en" sz="800">
                <a:latin typeface="Montserrat"/>
                <a:ea typeface="Montserrat"/>
                <a:cs typeface="Montserrat"/>
                <a:sym typeface="Montserrat"/>
              </a:rPr>
              <a:t>Monitor cloud security posture, detect and respond to threats, maintain compliance</a:t>
            </a:r>
            <a:endParaRPr sz="800">
              <a:latin typeface="Montserrat"/>
              <a:ea typeface="Montserrat"/>
              <a:cs typeface="Montserrat"/>
              <a:sym typeface="Montserrat"/>
            </a:endParaRPr>
          </a:p>
        </p:txBody>
      </p:sp>
      <p:sp>
        <p:nvSpPr>
          <p:cNvPr id="319" name="Google Shape;319;p57"/>
          <p:cNvSpPr txBox="1"/>
          <p:nvPr/>
        </p:nvSpPr>
        <p:spPr>
          <a:xfrm>
            <a:off x="2065025" y="3365925"/>
            <a:ext cx="1537500" cy="153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800">
                <a:solidFill>
                  <a:srgbClr val="000000"/>
                </a:solidFill>
                <a:latin typeface="Montserrat"/>
                <a:ea typeface="Montserrat"/>
                <a:cs typeface="Montserrat"/>
                <a:sym typeface="Montserrat"/>
              </a:rPr>
              <a:t>Visibility, Compliance &amp; Governance</a:t>
            </a:r>
            <a:endParaRPr sz="1200">
              <a:solidFill>
                <a:srgbClr val="000000"/>
              </a:solidFill>
              <a:latin typeface="Montserrat"/>
              <a:ea typeface="Montserrat"/>
              <a:cs typeface="Montserrat"/>
              <a:sym typeface="Montserrat"/>
            </a:endParaRPr>
          </a:p>
        </p:txBody>
      </p:sp>
      <p:sp>
        <p:nvSpPr>
          <p:cNvPr id="320" name="Google Shape;320;p57"/>
          <p:cNvSpPr txBox="1"/>
          <p:nvPr/>
        </p:nvSpPr>
        <p:spPr>
          <a:xfrm>
            <a:off x="2162543" y="3702280"/>
            <a:ext cx="1344600" cy="308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800">
                <a:solidFill>
                  <a:srgbClr val="000000"/>
                </a:solidFill>
                <a:latin typeface="Montserrat"/>
                <a:ea typeface="Montserrat"/>
                <a:cs typeface="Montserrat"/>
                <a:sym typeface="Montserrat"/>
              </a:rPr>
              <a:t>Threat Detection</a:t>
            </a:r>
            <a:endParaRPr sz="1200">
              <a:solidFill>
                <a:srgbClr val="000000"/>
              </a:solidFill>
              <a:latin typeface="Montserrat"/>
              <a:ea typeface="Montserrat"/>
              <a:cs typeface="Montserrat"/>
              <a:sym typeface="Montserrat"/>
            </a:endParaRPr>
          </a:p>
        </p:txBody>
      </p:sp>
      <p:sp>
        <p:nvSpPr>
          <p:cNvPr id="321" name="Google Shape;321;p57"/>
          <p:cNvSpPr txBox="1"/>
          <p:nvPr/>
        </p:nvSpPr>
        <p:spPr>
          <a:xfrm>
            <a:off x="2178725" y="4103189"/>
            <a:ext cx="1303800" cy="308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800">
                <a:solidFill>
                  <a:srgbClr val="000000"/>
                </a:solidFill>
                <a:latin typeface="Montserrat"/>
                <a:ea typeface="Montserrat"/>
                <a:cs typeface="Montserrat"/>
                <a:sym typeface="Montserrat"/>
              </a:rPr>
              <a:t>Data Security</a:t>
            </a:r>
            <a:endParaRPr sz="1200">
              <a:solidFill>
                <a:srgbClr val="000000"/>
              </a:solidFill>
              <a:latin typeface="Montserrat"/>
              <a:ea typeface="Montserrat"/>
              <a:cs typeface="Montserrat"/>
              <a:sym typeface="Montserrat"/>
            </a:endParaRPr>
          </a:p>
        </p:txBody>
      </p:sp>
      <p:sp>
        <p:nvSpPr>
          <p:cNvPr id="322" name="Google Shape;322;p57"/>
          <p:cNvSpPr txBox="1"/>
          <p:nvPr/>
        </p:nvSpPr>
        <p:spPr>
          <a:xfrm>
            <a:off x="3801050" y="3339038"/>
            <a:ext cx="1537500" cy="212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800">
                <a:latin typeface="Montserrat"/>
                <a:ea typeface="Montserrat"/>
                <a:cs typeface="Montserrat"/>
                <a:sym typeface="Montserrat"/>
              </a:rPr>
              <a:t>Host Security</a:t>
            </a:r>
            <a:endParaRPr sz="1200">
              <a:solidFill>
                <a:srgbClr val="000000"/>
              </a:solidFill>
              <a:latin typeface="Montserrat"/>
              <a:ea typeface="Montserrat"/>
              <a:cs typeface="Montserrat"/>
              <a:sym typeface="Montserrat"/>
            </a:endParaRPr>
          </a:p>
        </p:txBody>
      </p:sp>
      <p:sp>
        <p:nvSpPr>
          <p:cNvPr id="323" name="Google Shape;323;p57"/>
          <p:cNvSpPr txBox="1"/>
          <p:nvPr/>
        </p:nvSpPr>
        <p:spPr>
          <a:xfrm>
            <a:off x="3898581" y="3702280"/>
            <a:ext cx="1344600" cy="308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800">
                <a:latin typeface="Montserrat"/>
                <a:ea typeface="Montserrat"/>
                <a:cs typeface="Montserrat"/>
                <a:sym typeface="Montserrat"/>
              </a:rPr>
              <a:t>Container Security</a:t>
            </a:r>
            <a:endParaRPr sz="1200">
              <a:solidFill>
                <a:srgbClr val="000000"/>
              </a:solidFill>
              <a:latin typeface="Montserrat"/>
              <a:ea typeface="Montserrat"/>
              <a:cs typeface="Montserrat"/>
              <a:sym typeface="Montserrat"/>
            </a:endParaRPr>
          </a:p>
        </p:txBody>
      </p:sp>
      <p:sp>
        <p:nvSpPr>
          <p:cNvPr id="324" name="Google Shape;324;p57"/>
          <p:cNvSpPr txBox="1"/>
          <p:nvPr/>
        </p:nvSpPr>
        <p:spPr>
          <a:xfrm>
            <a:off x="5609800" y="3293225"/>
            <a:ext cx="1370100" cy="308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800">
                <a:latin typeface="Montserrat"/>
                <a:ea typeface="Montserrat"/>
                <a:cs typeface="Montserrat"/>
                <a:sym typeface="Montserrat"/>
              </a:rPr>
              <a:t>Identity-Based Microsegmentation</a:t>
            </a:r>
            <a:endParaRPr sz="1200">
              <a:solidFill>
                <a:srgbClr val="000000"/>
              </a:solidFill>
              <a:latin typeface="Montserrat"/>
              <a:ea typeface="Montserrat"/>
              <a:cs typeface="Montserrat"/>
              <a:sym typeface="Montserrat"/>
            </a:endParaRPr>
          </a:p>
        </p:txBody>
      </p:sp>
      <p:sp>
        <p:nvSpPr>
          <p:cNvPr id="325" name="Google Shape;325;p57"/>
          <p:cNvSpPr txBox="1"/>
          <p:nvPr/>
        </p:nvSpPr>
        <p:spPr>
          <a:xfrm>
            <a:off x="7235625" y="3341375"/>
            <a:ext cx="1537500" cy="212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800">
                <a:latin typeface="Montserrat"/>
                <a:ea typeface="Montserrat"/>
                <a:cs typeface="Montserrat"/>
                <a:sym typeface="Montserrat"/>
              </a:rPr>
              <a:t>Cloud Infrastructure Entitlement Management</a:t>
            </a:r>
            <a:endParaRPr sz="1200">
              <a:solidFill>
                <a:srgbClr val="000000"/>
              </a:solidFill>
              <a:latin typeface="Montserrat"/>
              <a:ea typeface="Montserrat"/>
              <a:cs typeface="Montserrat"/>
              <a:sym typeface="Montserrat"/>
            </a:endParaRPr>
          </a:p>
        </p:txBody>
      </p:sp>
      <p:sp>
        <p:nvSpPr>
          <p:cNvPr id="326" name="Google Shape;326;p57"/>
          <p:cNvSpPr txBox="1"/>
          <p:nvPr/>
        </p:nvSpPr>
        <p:spPr>
          <a:xfrm>
            <a:off x="3893381" y="4103205"/>
            <a:ext cx="1344600" cy="308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800">
                <a:latin typeface="Montserrat"/>
                <a:ea typeface="Montserrat"/>
                <a:cs typeface="Montserrat"/>
                <a:sym typeface="Montserrat"/>
              </a:rPr>
              <a:t>Serverless Security</a:t>
            </a:r>
            <a:endParaRPr sz="1200">
              <a:solidFill>
                <a:srgbClr val="000000"/>
              </a:solidFill>
              <a:latin typeface="Montserrat"/>
              <a:ea typeface="Montserrat"/>
              <a:cs typeface="Montserrat"/>
              <a:sym typeface="Montserrat"/>
            </a:endParaRPr>
          </a:p>
        </p:txBody>
      </p:sp>
      <p:sp>
        <p:nvSpPr>
          <p:cNvPr id="327" name="Google Shape;327;p57"/>
          <p:cNvSpPr txBox="1"/>
          <p:nvPr/>
        </p:nvSpPr>
        <p:spPr>
          <a:xfrm>
            <a:off x="3902156" y="4497904"/>
            <a:ext cx="1344600" cy="308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800">
                <a:latin typeface="Montserrat"/>
                <a:ea typeface="Montserrat"/>
                <a:cs typeface="Montserrat"/>
                <a:sym typeface="Montserrat"/>
              </a:rPr>
              <a:t>Web App &amp; API Security</a:t>
            </a:r>
            <a:endParaRPr sz="1200">
              <a:solidFill>
                <a:srgbClr val="000000"/>
              </a:solidFill>
              <a:latin typeface="Montserrat"/>
              <a:ea typeface="Montserrat"/>
              <a:cs typeface="Montserrat"/>
              <a:sym typeface="Montserrat"/>
            </a:endParaRPr>
          </a:p>
        </p:txBody>
      </p:sp>
      <p:sp>
        <p:nvSpPr>
          <p:cNvPr id="328" name="Google Shape;328;p57"/>
          <p:cNvSpPr/>
          <p:nvPr/>
        </p:nvSpPr>
        <p:spPr>
          <a:xfrm>
            <a:off x="311900" y="3286200"/>
            <a:ext cx="1574400" cy="308700"/>
          </a:xfrm>
          <a:prstGeom prst="roundRect">
            <a:avLst>
              <a:gd name="adj" fmla="val 6405"/>
            </a:avLst>
          </a:prstGeom>
          <a:solidFill>
            <a:schemeClr val="accent3"/>
          </a:solidFill>
          <a:ln>
            <a:noFill/>
          </a:ln>
          <a:effectLst>
            <a:outerShdw blurRad="200025" dist="2857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7"/>
          <p:cNvSpPr/>
          <p:nvPr/>
        </p:nvSpPr>
        <p:spPr>
          <a:xfrm>
            <a:off x="311700" y="1590150"/>
            <a:ext cx="1574400" cy="1551600"/>
          </a:xfrm>
          <a:prstGeom prst="roundRect">
            <a:avLst>
              <a:gd name="adj" fmla="val 6405"/>
            </a:avLst>
          </a:prstGeom>
          <a:solidFill>
            <a:schemeClr val="lt1"/>
          </a:solidFill>
          <a:ln>
            <a:noFill/>
          </a:ln>
          <a:effectLst>
            <a:outerShdw blurRad="200025" dist="2857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7"/>
          <p:cNvSpPr/>
          <p:nvPr/>
        </p:nvSpPr>
        <p:spPr>
          <a:xfrm>
            <a:off x="651250" y="1054100"/>
            <a:ext cx="837300" cy="816000"/>
          </a:xfrm>
          <a:prstGeom prst="ellipse">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endParaRPr>
          </a:p>
        </p:txBody>
      </p:sp>
      <p:pic>
        <p:nvPicPr>
          <p:cNvPr id="331" name="Google Shape;331;p57"/>
          <p:cNvPicPr preferRelativeResize="0"/>
          <p:nvPr/>
        </p:nvPicPr>
        <p:blipFill>
          <a:blip r:embed="rId7">
            <a:alphaModFix/>
          </a:blip>
          <a:stretch>
            <a:fillRect/>
          </a:stretch>
        </p:blipFill>
        <p:spPr>
          <a:xfrm>
            <a:off x="727100" y="1210380"/>
            <a:ext cx="627349" cy="524260"/>
          </a:xfrm>
          <a:prstGeom prst="rect">
            <a:avLst/>
          </a:prstGeom>
          <a:noFill/>
          <a:ln>
            <a:noFill/>
          </a:ln>
        </p:spPr>
      </p:pic>
      <p:sp>
        <p:nvSpPr>
          <p:cNvPr id="332" name="Google Shape;332;p57"/>
          <p:cNvSpPr txBox="1"/>
          <p:nvPr/>
        </p:nvSpPr>
        <p:spPr>
          <a:xfrm>
            <a:off x="311700" y="1902613"/>
            <a:ext cx="1579500" cy="1037400"/>
          </a:xfrm>
          <a:prstGeom prst="rect">
            <a:avLst/>
          </a:prstGeom>
          <a:noFill/>
          <a:ln>
            <a:noFill/>
          </a:ln>
        </p:spPr>
        <p:txBody>
          <a:bodyPr spcFirstLastPara="1" wrap="square" lIns="45700" tIns="91425" rIns="45700"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000" b="1">
                <a:latin typeface="Montserrat"/>
                <a:ea typeface="Montserrat"/>
                <a:cs typeface="Montserrat"/>
                <a:sym typeface="Montserrat"/>
              </a:rPr>
              <a:t>Cloud Code </a:t>
            </a:r>
            <a:br>
              <a:rPr lang="en" sz="1000" b="1">
                <a:latin typeface="Montserrat"/>
                <a:ea typeface="Montserrat"/>
                <a:cs typeface="Montserrat"/>
                <a:sym typeface="Montserrat"/>
              </a:rPr>
            </a:br>
            <a:r>
              <a:rPr lang="en" sz="1000" b="1">
                <a:latin typeface="Montserrat"/>
                <a:ea typeface="Montserrat"/>
                <a:cs typeface="Montserrat"/>
                <a:sym typeface="Montserrat"/>
              </a:rPr>
              <a:t>Security</a:t>
            </a:r>
            <a:endParaRPr sz="1000" b="1">
              <a:latin typeface="Montserrat"/>
              <a:ea typeface="Montserrat"/>
              <a:cs typeface="Montserrat"/>
              <a:sym typeface="Montserrat"/>
            </a:endParaRPr>
          </a:p>
          <a:p>
            <a:pPr marL="0" marR="0" lvl="0" indent="0" algn="ctr" rtl="0">
              <a:lnSpc>
                <a:spcPct val="110000"/>
              </a:lnSpc>
              <a:spcBef>
                <a:spcPts val="0"/>
              </a:spcBef>
              <a:spcAft>
                <a:spcPts val="800"/>
              </a:spcAft>
              <a:buClr>
                <a:srgbClr val="000000"/>
              </a:buClr>
              <a:buSzPts val="1100"/>
              <a:buFont typeface="Arial"/>
              <a:buNone/>
            </a:pPr>
            <a:br>
              <a:rPr lang="en" sz="800">
                <a:latin typeface="Montserrat"/>
                <a:ea typeface="Montserrat"/>
                <a:cs typeface="Montserrat"/>
                <a:sym typeface="Montserrat"/>
              </a:rPr>
            </a:br>
            <a:r>
              <a:rPr lang="en" sz="800">
                <a:latin typeface="Montserrat"/>
                <a:ea typeface="Montserrat"/>
                <a:cs typeface="Montserrat"/>
                <a:sym typeface="Montserrat"/>
              </a:rPr>
              <a:t>Secure app artifacts, </a:t>
            </a:r>
            <a:br>
              <a:rPr lang="en" sz="800">
                <a:latin typeface="Montserrat"/>
                <a:ea typeface="Montserrat"/>
                <a:cs typeface="Montserrat"/>
                <a:sym typeface="Montserrat"/>
              </a:rPr>
            </a:br>
            <a:r>
              <a:rPr lang="en" sz="800">
                <a:latin typeface="Montserrat"/>
                <a:ea typeface="Montserrat"/>
                <a:cs typeface="Montserrat"/>
                <a:sym typeface="Montserrat"/>
              </a:rPr>
              <a:t>analyze code, and </a:t>
            </a:r>
            <a:br>
              <a:rPr lang="en" sz="800">
                <a:latin typeface="Montserrat"/>
                <a:ea typeface="Montserrat"/>
                <a:cs typeface="Montserrat"/>
                <a:sym typeface="Montserrat"/>
              </a:rPr>
            </a:br>
            <a:r>
              <a:rPr lang="en" sz="800">
                <a:latin typeface="Montserrat"/>
                <a:ea typeface="Montserrat"/>
                <a:cs typeface="Montserrat"/>
                <a:sym typeface="Montserrat"/>
              </a:rPr>
              <a:t>fix issues</a:t>
            </a:r>
            <a:endParaRPr sz="800">
              <a:latin typeface="Montserrat"/>
              <a:ea typeface="Montserrat"/>
              <a:cs typeface="Montserrat"/>
              <a:sym typeface="Montserrat"/>
            </a:endParaRPr>
          </a:p>
        </p:txBody>
      </p:sp>
      <p:sp>
        <p:nvSpPr>
          <p:cNvPr id="333" name="Google Shape;333;p57"/>
          <p:cNvSpPr txBox="1"/>
          <p:nvPr/>
        </p:nvSpPr>
        <p:spPr>
          <a:xfrm>
            <a:off x="307400" y="3341300"/>
            <a:ext cx="1574400" cy="212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800">
                <a:latin typeface="Montserrat"/>
                <a:ea typeface="Montserrat"/>
                <a:cs typeface="Montserrat"/>
                <a:sym typeface="Montserrat"/>
              </a:rPr>
              <a:t>Infrastructure as Code (IaC) Security</a:t>
            </a:r>
            <a:endParaRPr sz="1200">
              <a:solidFill>
                <a:srgbClr val="000000"/>
              </a:solidFill>
              <a:latin typeface="Montserrat"/>
              <a:ea typeface="Montserrat"/>
              <a:cs typeface="Montserrat"/>
              <a:sym typeface="Montserrat"/>
            </a:endParaRPr>
          </a:p>
        </p:txBody>
      </p:sp>
      <p:sp>
        <p:nvSpPr>
          <p:cNvPr id="334" name="Google Shape;334;p57"/>
          <p:cNvSpPr txBox="1">
            <a:spLocks noGrp="1"/>
          </p:cNvSpPr>
          <p:nvPr>
            <p:ph type="sldNum" idx="12"/>
          </p:nvPr>
        </p:nvSpPr>
        <p:spPr>
          <a:xfrm>
            <a:off x="311700" y="4872025"/>
            <a:ext cx="2363400" cy="271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r>
              <a:rPr lang="en" b="0"/>
              <a:t>  |  © 2021 Palo Alto Networks, Inc. All rights reserved.</a:t>
            </a:r>
            <a:endParaRPr/>
          </a:p>
        </p:txBody>
      </p:sp>
      <p:sp>
        <p:nvSpPr>
          <p:cNvPr id="335" name="Google Shape;335;p57"/>
          <p:cNvSpPr/>
          <p:nvPr/>
        </p:nvSpPr>
        <p:spPr>
          <a:xfrm>
            <a:off x="311900" y="3707625"/>
            <a:ext cx="1574400" cy="308700"/>
          </a:xfrm>
          <a:prstGeom prst="roundRect">
            <a:avLst>
              <a:gd name="adj" fmla="val 6405"/>
            </a:avLst>
          </a:prstGeom>
          <a:solidFill>
            <a:schemeClr val="accent3"/>
          </a:solidFill>
          <a:ln>
            <a:noFill/>
          </a:ln>
          <a:effectLst>
            <a:outerShdw blurRad="200025" dist="2857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7"/>
          <p:cNvSpPr txBox="1"/>
          <p:nvPr/>
        </p:nvSpPr>
        <p:spPr>
          <a:xfrm>
            <a:off x="307400" y="3762725"/>
            <a:ext cx="1574400" cy="212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800">
                <a:latin typeface="Montserrat"/>
                <a:ea typeface="Montserrat"/>
                <a:cs typeface="Montserrat"/>
                <a:sym typeface="Montserrat"/>
              </a:rPr>
              <a:t>Software Composition Analysis (SCA)</a:t>
            </a:r>
            <a:endParaRPr sz="1200">
              <a:solidFill>
                <a:srgbClr val="000000"/>
              </a:solidFill>
              <a:latin typeface="Montserrat"/>
              <a:ea typeface="Montserrat"/>
              <a:cs typeface="Montserrat"/>
              <a:sym typeface="Montserrat"/>
            </a:endParaRPr>
          </a:p>
        </p:txBody>
      </p:sp>
      <p:sp>
        <p:nvSpPr>
          <p:cNvPr id="337" name="Google Shape;337;p57"/>
          <p:cNvSpPr/>
          <p:nvPr/>
        </p:nvSpPr>
        <p:spPr>
          <a:xfrm>
            <a:off x="311900" y="4129050"/>
            <a:ext cx="1574400" cy="308700"/>
          </a:xfrm>
          <a:prstGeom prst="roundRect">
            <a:avLst>
              <a:gd name="adj" fmla="val 6405"/>
            </a:avLst>
          </a:prstGeom>
          <a:solidFill>
            <a:schemeClr val="accent3"/>
          </a:solidFill>
          <a:ln>
            <a:noFill/>
          </a:ln>
          <a:effectLst>
            <a:outerShdw blurRad="200025" dist="2857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7"/>
          <p:cNvSpPr txBox="1"/>
          <p:nvPr/>
        </p:nvSpPr>
        <p:spPr>
          <a:xfrm>
            <a:off x="307400" y="4184150"/>
            <a:ext cx="1574400" cy="212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800">
                <a:latin typeface="Montserrat"/>
                <a:ea typeface="Montserrat"/>
                <a:cs typeface="Montserrat"/>
                <a:sym typeface="Montserrat"/>
              </a:rPr>
              <a:t>Software Supply Chain Security</a:t>
            </a:r>
            <a:endParaRPr sz="1200">
              <a:solidFill>
                <a:srgbClr val="000000"/>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1032"/>
        <p:cNvGrpSpPr/>
        <p:nvPr/>
      </p:nvGrpSpPr>
      <p:grpSpPr>
        <a:xfrm>
          <a:off x="0" y="0"/>
          <a:ext cx="0" cy="0"/>
          <a:chOff x="0" y="0"/>
          <a:chExt cx="0" cy="0"/>
        </a:xfrm>
      </p:grpSpPr>
      <p:sp>
        <p:nvSpPr>
          <p:cNvPr id="1033" name="Google Shape;1033;p93"/>
          <p:cNvSpPr/>
          <p:nvPr/>
        </p:nvSpPr>
        <p:spPr>
          <a:xfrm>
            <a:off x="855950" y="3130625"/>
            <a:ext cx="1895700" cy="14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ontserrat"/>
                <a:ea typeface="Montserrat"/>
                <a:cs typeface="Montserrat"/>
                <a:sym typeface="Montserrat"/>
              </a:rPr>
              <a:t>Open source policy-as-code</a:t>
            </a:r>
            <a:endParaRPr sz="1200">
              <a:latin typeface="Montserrat"/>
              <a:ea typeface="Montserrat"/>
              <a:cs typeface="Montserrat"/>
              <a:sym typeface="Montserrat"/>
            </a:endParaRPr>
          </a:p>
        </p:txBody>
      </p:sp>
      <p:sp>
        <p:nvSpPr>
          <p:cNvPr id="1034" name="Google Shape;1034;p93"/>
          <p:cNvSpPr/>
          <p:nvPr/>
        </p:nvSpPr>
        <p:spPr>
          <a:xfrm>
            <a:off x="3624100" y="3130625"/>
            <a:ext cx="1895700" cy="14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ontserrat"/>
                <a:ea typeface="Montserrat"/>
                <a:cs typeface="Montserrat"/>
                <a:sym typeface="Montserrat"/>
              </a:rPr>
              <a:t>Developer-friendly automated security</a:t>
            </a:r>
            <a:endParaRPr sz="1200">
              <a:latin typeface="Montserrat"/>
              <a:ea typeface="Montserrat"/>
              <a:cs typeface="Montserrat"/>
              <a:sym typeface="Montserrat"/>
            </a:endParaRPr>
          </a:p>
        </p:txBody>
      </p:sp>
      <p:sp>
        <p:nvSpPr>
          <p:cNvPr id="1035" name="Google Shape;1035;p93"/>
          <p:cNvSpPr/>
          <p:nvPr/>
        </p:nvSpPr>
        <p:spPr>
          <a:xfrm>
            <a:off x="6317500" y="3130625"/>
            <a:ext cx="1895700" cy="14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ontserrat"/>
                <a:ea typeface="Montserrat"/>
                <a:cs typeface="Montserrat"/>
                <a:sym typeface="Montserrat"/>
              </a:rPr>
              <a:t>Industry leading CNAPP</a:t>
            </a:r>
            <a:endParaRPr sz="1200">
              <a:latin typeface="Montserrat"/>
              <a:ea typeface="Montserrat"/>
              <a:cs typeface="Montserrat"/>
              <a:sym typeface="Montserrat"/>
            </a:endParaRPr>
          </a:p>
        </p:txBody>
      </p:sp>
      <p:sp>
        <p:nvSpPr>
          <p:cNvPr id="1036" name="Google Shape;1036;p93"/>
          <p:cNvSpPr txBox="1">
            <a:spLocks noGrp="1"/>
          </p:cNvSpPr>
          <p:nvPr>
            <p:ph type="title"/>
          </p:nvPr>
        </p:nvSpPr>
        <p:spPr>
          <a:xfrm>
            <a:off x="159300" y="1557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Three Options to Get Started</a:t>
            </a:r>
            <a:endParaRPr/>
          </a:p>
        </p:txBody>
      </p:sp>
      <p:pic>
        <p:nvPicPr>
          <p:cNvPr id="1037" name="Google Shape;1037;p93"/>
          <p:cNvPicPr preferRelativeResize="0"/>
          <p:nvPr/>
        </p:nvPicPr>
        <p:blipFill>
          <a:blip r:embed="rId3">
            <a:alphaModFix/>
          </a:blip>
          <a:stretch>
            <a:fillRect/>
          </a:stretch>
        </p:blipFill>
        <p:spPr>
          <a:xfrm>
            <a:off x="6317450" y="1354200"/>
            <a:ext cx="1895800" cy="1645769"/>
          </a:xfrm>
          <a:prstGeom prst="rect">
            <a:avLst/>
          </a:prstGeom>
          <a:noFill/>
          <a:ln>
            <a:noFill/>
          </a:ln>
        </p:spPr>
      </p:pic>
      <p:pic>
        <p:nvPicPr>
          <p:cNvPr id="1038" name="Google Shape;1038;p93"/>
          <p:cNvPicPr preferRelativeResize="0"/>
          <p:nvPr/>
        </p:nvPicPr>
        <p:blipFill>
          <a:blip r:embed="rId4">
            <a:alphaModFix/>
          </a:blip>
          <a:stretch>
            <a:fillRect/>
          </a:stretch>
        </p:blipFill>
        <p:spPr>
          <a:xfrm>
            <a:off x="855894" y="1355825"/>
            <a:ext cx="1895800" cy="1642525"/>
          </a:xfrm>
          <a:prstGeom prst="rect">
            <a:avLst/>
          </a:prstGeom>
          <a:noFill/>
          <a:ln>
            <a:noFill/>
          </a:ln>
        </p:spPr>
      </p:pic>
      <p:pic>
        <p:nvPicPr>
          <p:cNvPr id="1039" name="Google Shape;1039;p93"/>
          <p:cNvPicPr preferRelativeResize="0"/>
          <p:nvPr/>
        </p:nvPicPr>
        <p:blipFill rotWithShape="1">
          <a:blip r:embed="rId5">
            <a:alphaModFix/>
          </a:blip>
          <a:srcRect l="228" r="228"/>
          <a:stretch/>
        </p:blipFill>
        <p:spPr>
          <a:xfrm>
            <a:off x="3624112" y="1355813"/>
            <a:ext cx="1895801" cy="1648261"/>
          </a:xfrm>
          <a:prstGeom prst="rect">
            <a:avLst/>
          </a:prstGeom>
          <a:noFill/>
          <a:ln>
            <a:noFill/>
          </a:ln>
        </p:spPr>
      </p:pic>
      <p:pic>
        <p:nvPicPr>
          <p:cNvPr id="1040" name="Google Shape;1040;p93"/>
          <p:cNvPicPr preferRelativeResize="0"/>
          <p:nvPr/>
        </p:nvPicPr>
        <p:blipFill>
          <a:blip r:embed="rId6">
            <a:alphaModFix/>
          </a:blip>
          <a:stretch>
            <a:fillRect/>
          </a:stretch>
        </p:blipFill>
        <p:spPr>
          <a:xfrm>
            <a:off x="902587" y="1682689"/>
            <a:ext cx="1802424" cy="994516"/>
          </a:xfrm>
          <a:prstGeom prst="rect">
            <a:avLst/>
          </a:prstGeom>
          <a:noFill/>
          <a:ln>
            <a:noFill/>
          </a:ln>
        </p:spPr>
      </p:pic>
      <p:pic>
        <p:nvPicPr>
          <p:cNvPr id="1041" name="Google Shape;1041;p93"/>
          <p:cNvPicPr preferRelativeResize="0"/>
          <p:nvPr/>
        </p:nvPicPr>
        <p:blipFill>
          <a:blip r:embed="rId7">
            <a:alphaModFix/>
          </a:blip>
          <a:stretch>
            <a:fillRect/>
          </a:stretch>
        </p:blipFill>
        <p:spPr>
          <a:xfrm>
            <a:off x="3670798" y="1632876"/>
            <a:ext cx="1802424" cy="1094150"/>
          </a:xfrm>
          <a:prstGeom prst="rect">
            <a:avLst/>
          </a:prstGeom>
          <a:noFill/>
          <a:ln>
            <a:noFill/>
          </a:ln>
        </p:spPr>
      </p:pic>
      <p:pic>
        <p:nvPicPr>
          <p:cNvPr id="1042" name="Google Shape;1042;p93"/>
          <p:cNvPicPr preferRelativeResize="0"/>
          <p:nvPr/>
        </p:nvPicPr>
        <p:blipFill>
          <a:blip r:embed="rId8">
            <a:alphaModFix/>
          </a:blip>
          <a:stretch>
            <a:fillRect/>
          </a:stretch>
        </p:blipFill>
        <p:spPr>
          <a:xfrm>
            <a:off x="6364188" y="1630014"/>
            <a:ext cx="1802424" cy="1094150"/>
          </a:xfrm>
          <a:prstGeom prst="rect">
            <a:avLst/>
          </a:prstGeom>
          <a:noFill/>
          <a:ln>
            <a:noFill/>
          </a:ln>
        </p:spPr>
      </p:pic>
      <p:pic>
        <p:nvPicPr>
          <p:cNvPr id="1043" name="Google Shape;1043;p93"/>
          <p:cNvPicPr preferRelativeResize="0"/>
          <p:nvPr/>
        </p:nvPicPr>
        <p:blipFill>
          <a:blip r:embed="rId9">
            <a:alphaModFix/>
          </a:blip>
          <a:stretch>
            <a:fillRect/>
          </a:stretch>
        </p:blipFill>
        <p:spPr>
          <a:xfrm>
            <a:off x="855896" y="2598980"/>
            <a:ext cx="1228304" cy="246900"/>
          </a:xfrm>
          <a:prstGeom prst="rect">
            <a:avLst/>
          </a:prstGeom>
          <a:noFill/>
          <a:ln>
            <a:noFill/>
          </a:ln>
        </p:spPr>
      </p:pic>
      <p:pic>
        <p:nvPicPr>
          <p:cNvPr id="1044" name="Google Shape;1044;p93"/>
          <p:cNvPicPr preferRelativeResize="0"/>
          <p:nvPr/>
        </p:nvPicPr>
        <p:blipFill>
          <a:blip r:embed="rId10">
            <a:alphaModFix/>
          </a:blip>
          <a:stretch>
            <a:fillRect/>
          </a:stretch>
        </p:blipFill>
        <p:spPr>
          <a:xfrm>
            <a:off x="3624099" y="2585267"/>
            <a:ext cx="1289624" cy="274325"/>
          </a:xfrm>
          <a:prstGeom prst="rect">
            <a:avLst/>
          </a:prstGeom>
          <a:noFill/>
          <a:ln>
            <a:noFill/>
          </a:ln>
        </p:spPr>
      </p:pic>
      <p:pic>
        <p:nvPicPr>
          <p:cNvPr id="1045" name="Google Shape;1045;p93"/>
          <p:cNvPicPr preferRelativeResize="0"/>
          <p:nvPr/>
        </p:nvPicPr>
        <p:blipFill>
          <a:blip r:embed="rId11">
            <a:alphaModFix/>
          </a:blip>
          <a:stretch>
            <a:fillRect/>
          </a:stretch>
        </p:blipFill>
        <p:spPr>
          <a:xfrm>
            <a:off x="6317500" y="2614941"/>
            <a:ext cx="1495500" cy="21497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94"/>
          <p:cNvSpPr txBox="1">
            <a:spLocks noGrp="1"/>
          </p:cNvSpPr>
          <p:nvPr>
            <p:ph type="title"/>
          </p:nvPr>
        </p:nvSpPr>
        <p:spPr>
          <a:xfrm>
            <a:off x="311700" y="23107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Full DevSecOps with bidirectional feedback</a:t>
            </a:r>
            <a:endParaRPr/>
          </a:p>
        </p:txBody>
      </p:sp>
      <p:sp>
        <p:nvSpPr>
          <p:cNvPr id="1051" name="Google Shape;1051;p94"/>
          <p:cNvSpPr txBox="1">
            <a:spLocks noGrp="1"/>
          </p:cNvSpPr>
          <p:nvPr>
            <p:ph type="sldNum" idx="12"/>
          </p:nvPr>
        </p:nvSpPr>
        <p:spPr>
          <a:xfrm>
            <a:off x="311700" y="4872025"/>
            <a:ext cx="2363400" cy="27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600" b="1">
                <a:solidFill>
                  <a:srgbClr val="FFFFFF"/>
                </a:solidFill>
                <a:latin typeface="Montserrat"/>
                <a:ea typeface="Montserrat"/>
                <a:cs typeface="Montserrat"/>
                <a:sym typeface="Montserrat"/>
              </a:rPr>
              <a:t>41</a:t>
            </a:fld>
            <a:r>
              <a:rPr lang="en" sz="600">
                <a:solidFill>
                  <a:srgbClr val="FFFFFF"/>
                </a:solidFill>
                <a:latin typeface="Montserrat"/>
                <a:ea typeface="Montserrat"/>
                <a:cs typeface="Montserrat"/>
                <a:sym typeface="Montserrat"/>
              </a:rPr>
              <a:t>  |  </a:t>
            </a:r>
            <a:r>
              <a:rPr lang="en" sz="600" b="0">
                <a:solidFill>
                  <a:srgbClr val="FFFFFF"/>
                </a:solidFill>
              </a:rPr>
              <a:t>© 2021 Palo Alto Networks, Inc. All rights reserved.</a:t>
            </a:r>
            <a:endParaRPr sz="600" b="0">
              <a:solidFill>
                <a:srgbClr val="FFFFFF"/>
              </a:solidFill>
            </a:endParaRPr>
          </a:p>
        </p:txBody>
      </p:sp>
      <p:grpSp>
        <p:nvGrpSpPr>
          <p:cNvPr id="1052" name="Google Shape;1052;p94"/>
          <p:cNvGrpSpPr/>
          <p:nvPr/>
        </p:nvGrpSpPr>
        <p:grpSpPr>
          <a:xfrm>
            <a:off x="2515015" y="1671150"/>
            <a:ext cx="4113746" cy="2086869"/>
            <a:chOff x="2238057" y="1522659"/>
            <a:chExt cx="4662525" cy="2365261"/>
          </a:xfrm>
        </p:grpSpPr>
        <p:sp>
          <p:nvSpPr>
            <p:cNvPr id="1053" name="Google Shape;1053;p94"/>
            <p:cNvSpPr/>
            <p:nvPr/>
          </p:nvSpPr>
          <p:spPr>
            <a:xfrm flipH="1">
              <a:off x="4719201" y="1523064"/>
              <a:ext cx="1781547" cy="991005"/>
            </a:xfrm>
            <a:custGeom>
              <a:avLst/>
              <a:gdLst/>
              <a:ahLst/>
              <a:cxnLst/>
              <a:rect l="l" t="t" r="r" b="b"/>
              <a:pathLst>
                <a:path w="2600799" h="1446723" extrusionOk="0">
                  <a:moveTo>
                    <a:pt x="2142989" y="954234"/>
                  </a:moveTo>
                  <a:lnTo>
                    <a:pt x="2600728" y="720156"/>
                  </a:lnTo>
                  <a:cubicBezTo>
                    <a:pt x="2207651" y="324130"/>
                    <a:pt x="1658914" y="-159"/>
                    <a:pt x="1142213" y="-159"/>
                  </a:cubicBezTo>
                  <a:cubicBezTo>
                    <a:pt x="721364" y="-689"/>
                    <a:pt x="314941" y="153161"/>
                    <a:pt x="-71" y="432226"/>
                  </a:cubicBezTo>
                  <a:lnTo>
                    <a:pt x="247568" y="955413"/>
                  </a:lnTo>
                  <a:lnTo>
                    <a:pt x="651259" y="1151952"/>
                  </a:lnTo>
                  <a:cubicBezTo>
                    <a:pt x="788129" y="1034795"/>
                    <a:pt x="962439" y="970566"/>
                    <a:pt x="1142606" y="970939"/>
                  </a:cubicBezTo>
                  <a:cubicBezTo>
                    <a:pt x="1387690" y="970939"/>
                    <a:pt x="1704511" y="1231353"/>
                    <a:pt x="1924635" y="1446563"/>
                  </a:cubicBezTo>
                  <a:close/>
                </a:path>
              </a:pathLst>
            </a:custGeom>
            <a:gradFill>
              <a:gsLst>
                <a:gs pos="0">
                  <a:srgbClr val="00C0E8"/>
                </a:gs>
                <a:gs pos="26000">
                  <a:srgbClr val="00C0E8"/>
                </a:gs>
                <a:gs pos="100000">
                  <a:srgbClr val="0090AE"/>
                </a:gs>
              </a:gsLst>
              <a:lin ang="10800025" scaled="0"/>
            </a:gradFill>
            <a:ln w="196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 b="1" i="0" u="none" strike="noStrike" cap="none">
                <a:solidFill>
                  <a:srgbClr val="FFFFFF"/>
                </a:solidFill>
                <a:latin typeface="Arial"/>
                <a:ea typeface="Arial"/>
                <a:cs typeface="Arial"/>
                <a:sym typeface="Arial"/>
              </a:endParaRPr>
            </a:p>
          </p:txBody>
        </p:sp>
        <p:sp>
          <p:nvSpPr>
            <p:cNvPr id="1054" name="Google Shape;1054;p94"/>
            <p:cNvSpPr/>
            <p:nvPr/>
          </p:nvSpPr>
          <p:spPr>
            <a:xfrm flipH="1">
              <a:off x="6054437" y="1818464"/>
              <a:ext cx="846145" cy="1074474"/>
            </a:xfrm>
            <a:custGeom>
              <a:avLst/>
              <a:gdLst/>
              <a:ahLst/>
              <a:cxnLst/>
              <a:rect l="l" t="t" r="r" b="b"/>
              <a:pathLst>
                <a:path w="1235248" h="1568575" extrusionOk="0">
                  <a:moveTo>
                    <a:pt x="975746" y="1387600"/>
                  </a:moveTo>
                  <a:cubicBezTo>
                    <a:pt x="971953" y="1356763"/>
                    <a:pt x="970047" y="1325710"/>
                    <a:pt x="970047" y="1294637"/>
                  </a:cubicBezTo>
                  <a:cubicBezTo>
                    <a:pt x="969732" y="1073315"/>
                    <a:pt x="1066685" y="863057"/>
                    <a:pt x="1235178" y="719565"/>
                  </a:cubicBezTo>
                  <a:lnTo>
                    <a:pt x="831487" y="523026"/>
                  </a:lnTo>
                  <a:lnTo>
                    <a:pt x="583848" y="-160"/>
                  </a:lnTo>
                  <a:cubicBezTo>
                    <a:pt x="211992" y="327332"/>
                    <a:pt x="-777" y="799124"/>
                    <a:pt x="-69" y="1294637"/>
                  </a:cubicBezTo>
                  <a:cubicBezTo>
                    <a:pt x="-69" y="1326280"/>
                    <a:pt x="-69" y="1357922"/>
                    <a:pt x="2486" y="1389172"/>
                  </a:cubicBezTo>
                  <a:lnTo>
                    <a:pt x="504446" y="1568415"/>
                  </a:lnTo>
                  <a:close/>
                </a:path>
              </a:pathLst>
            </a:custGeom>
            <a:solidFill>
              <a:srgbClr val="0090AE"/>
            </a:solidFill>
            <a:ln w="196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 b="1" i="0" u="none" strike="noStrike" cap="none">
                <a:solidFill>
                  <a:srgbClr val="FFFFFF"/>
                </a:solidFill>
                <a:latin typeface="Arial"/>
                <a:ea typeface="Arial"/>
                <a:cs typeface="Arial"/>
                <a:sym typeface="Arial"/>
              </a:endParaRPr>
            </a:p>
          </p:txBody>
        </p:sp>
        <p:sp>
          <p:nvSpPr>
            <p:cNvPr id="1055" name="Google Shape;1055;p94"/>
            <p:cNvSpPr/>
            <p:nvPr/>
          </p:nvSpPr>
          <p:spPr>
            <a:xfrm flipH="1">
              <a:off x="6054574" y="2768721"/>
              <a:ext cx="844528" cy="909553"/>
            </a:xfrm>
            <a:custGeom>
              <a:avLst/>
              <a:gdLst/>
              <a:ahLst/>
              <a:cxnLst/>
              <a:rect l="l" t="t" r="r" b="b"/>
              <a:pathLst>
                <a:path w="1232888" h="1327815" extrusionOk="0">
                  <a:moveTo>
                    <a:pt x="1232818" y="481753"/>
                  </a:moveTo>
                  <a:cubicBezTo>
                    <a:pt x="1089187" y="359171"/>
                    <a:pt x="996696" y="187239"/>
                    <a:pt x="973583" y="-160"/>
                  </a:cubicBezTo>
                  <a:lnTo>
                    <a:pt x="501889" y="180655"/>
                  </a:lnTo>
                  <a:lnTo>
                    <a:pt x="-71" y="1412"/>
                  </a:lnTo>
                  <a:cubicBezTo>
                    <a:pt x="28928" y="534661"/>
                    <a:pt x="303267" y="1024396"/>
                    <a:pt x="742846" y="1327656"/>
                  </a:cubicBezTo>
                  <a:lnTo>
                    <a:pt x="1133172" y="993540"/>
                  </a:lnTo>
                  <a:close/>
                </a:path>
              </a:pathLst>
            </a:custGeom>
            <a:solidFill>
              <a:srgbClr val="0090AE"/>
            </a:solidFill>
            <a:ln w="196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 b="1" i="0" u="none" strike="noStrike" cap="none">
                <a:solidFill>
                  <a:srgbClr val="FFFFFF"/>
                </a:solidFill>
                <a:latin typeface="Arial"/>
                <a:ea typeface="Arial"/>
                <a:cs typeface="Arial"/>
                <a:sym typeface="Arial"/>
              </a:endParaRPr>
            </a:p>
          </p:txBody>
        </p:sp>
        <p:sp>
          <p:nvSpPr>
            <p:cNvPr id="1056" name="Google Shape;1056;p94"/>
            <p:cNvSpPr/>
            <p:nvPr/>
          </p:nvSpPr>
          <p:spPr>
            <a:xfrm flipH="1">
              <a:off x="4568996" y="2705067"/>
              <a:ext cx="1821263" cy="1182853"/>
            </a:xfrm>
            <a:custGeom>
              <a:avLst/>
              <a:gdLst/>
              <a:ahLst/>
              <a:cxnLst/>
              <a:rect l="l" t="t" r="r" b="b"/>
              <a:pathLst>
                <a:path w="2658778" h="1726792" extrusionOk="0">
                  <a:moveTo>
                    <a:pt x="2024476" y="-160"/>
                  </a:moveTo>
                  <a:cubicBezTo>
                    <a:pt x="2024476" y="-160"/>
                    <a:pt x="1398303" y="755924"/>
                    <a:pt x="980855" y="755924"/>
                  </a:cubicBezTo>
                  <a:cubicBezTo>
                    <a:pt x="800668" y="756219"/>
                    <a:pt x="626358" y="691932"/>
                    <a:pt x="489507" y="574716"/>
                  </a:cubicBezTo>
                  <a:lnTo>
                    <a:pt x="390255" y="1087092"/>
                  </a:lnTo>
                  <a:lnTo>
                    <a:pt x="-71" y="1421208"/>
                  </a:lnTo>
                  <a:cubicBezTo>
                    <a:pt x="288055" y="1620636"/>
                    <a:pt x="630249" y="1727219"/>
                    <a:pt x="980658" y="1726630"/>
                  </a:cubicBezTo>
                  <a:cubicBezTo>
                    <a:pt x="1602507" y="1726630"/>
                    <a:pt x="2269757" y="1256901"/>
                    <a:pt x="2658707" y="757497"/>
                  </a:cubicBezTo>
                  <a:close/>
                </a:path>
              </a:pathLst>
            </a:custGeom>
            <a:solidFill>
              <a:srgbClr val="0090AE"/>
            </a:solidFill>
            <a:ln w="196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 b="1" i="0" u="none" strike="noStrike" cap="none">
                <a:solidFill>
                  <a:srgbClr val="FFFFFF"/>
                </a:solidFill>
                <a:latin typeface="Arial"/>
                <a:ea typeface="Arial"/>
                <a:cs typeface="Arial"/>
                <a:sym typeface="Arial"/>
              </a:endParaRPr>
            </a:p>
          </p:txBody>
        </p:sp>
        <p:sp>
          <p:nvSpPr>
            <p:cNvPr id="1057" name="Google Shape;1057;p94"/>
            <p:cNvSpPr/>
            <p:nvPr/>
          </p:nvSpPr>
          <p:spPr>
            <a:xfrm flipH="1">
              <a:off x="2637216" y="1522659"/>
              <a:ext cx="1932062" cy="1182851"/>
            </a:xfrm>
            <a:custGeom>
              <a:avLst/>
              <a:gdLst/>
              <a:ahLst/>
              <a:cxnLst/>
              <a:rect l="l" t="t" r="r" b="b"/>
              <a:pathLst>
                <a:path w="2820529" h="1726790" extrusionOk="0">
                  <a:moveTo>
                    <a:pt x="634160" y="1726631"/>
                  </a:moveTo>
                  <a:cubicBezTo>
                    <a:pt x="634160" y="1726631"/>
                    <a:pt x="1260333" y="970546"/>
                    <a:pt x="1677782" y="970546"/>
                  </a:cubicBezTo>
                  <a:cubicBezTo>
                    <a:pt x="1857949" y="970173"/>
                    <a:pt x="2032279" y="1034402"/>
                    <a:pt x="2169129" y="1151558"/>
                  </a:cubicBezTo>
                  <a:lnTo>
                    <a:pt x="2623920" y="930452"/>
                  </a:lnTo>
                  <a:lnTo>
                    <a:pt x="2820459" y="432226"/>
                  </a:lnTo>
                  <a:cubicBezTo>
                    <a:pt x="2505446" y="153161"/>
                    <a:pt x="2099023" y="-689"/>
                    <a:pt x="1678175" y="-159"/>
                  </a:cubicBezTo>
                  <a:cubicBezTo>
                    <a:pt x="1056325" y="-159"/>
                    <a:pt x="389076" y="469569"/>
                    <a:pt x="-71" y="968777"/>
                  </a:cubicBezTo>
                  <a:close/>
                </a:path>
              </a:pathLst>
            </a:custGeom>
            <a:solidFill>
              <a:srgbClr val="57E2FF"/>
            </a:solidFill>
            <a:ln w="196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 b="1" i="0" u="none" strike="noStrike" cap="none">
                <a:solidFill>
                  <a:srgbClr val="FFFFFF"/>
                </a:solidFill>
                <a:latin typeface="Arial"/>
                <a:ea typeface="Arial"/>
                <a:cs typeface="Arial"/>
                <a:sym typeface="Arial"/>
              </a:endParaRPr>
            </a:p>
          </p:txBody>
        </p:sp>
        <p:sp>
          <p:nvSpPr>
            <p:cNvPr id="1058" name="Google Shape;1058;p94"/>
            <p:cNvSpPr/>
            <p:nvPr/>
          </p:nvSpPr>
          <p:spPr>
            <a:xfrm flipH="1">
              <a:off x="2238057" y="1818733"/>
              <a:ext cx="846145" cy="1074205"/>
            </a:xfrm>
            <a:custGeom>
              <a:avLst/>
              <a:gdLst/>
              <a:ahLst/>
              <a:cxnLst/>
              <a:rect l="l" t="t" r="r" b="b"/>
              <a:pathLst>
                <a:path w="1235248" h="1568182" extrusionOk="0">
                  <a:moveTo>
                    <a:pt x="730660" y="1568022"/>
                  </a:moveTo>
                  <a:lnTo>
                    <a:pt x="1232621" y="1388779"/>
                  </a:lnTo>
                  <a:cubicBezTo>
                    <a:pt x="1234390" y="1357530"/>
                    <a:pt x="1235176" y="1325887"/>
                    <a:pt x="1235176" y="1294244"/>
                  </a:cubicBezTo>
                  <a:cubicBezTo>
                    <a:pt x="1235766" y="798868"/>
                    <a:pt x="1023012" y="327234"/>
                    <a:pt x="651259" y="-160"/>
                  </a:cubicBezTo>
                  <a:lnTo>
                    <a:pt x="454720" y="498066"/>
                  </a:lnTo>
                  <a:lnTo>
                    <a:pt x="-71" y="719172"/>
                  </a:lnTo>
                  <a:cubicBezTo>
                    <a:pt x="168422" y="862665"/>
                    <a:pt x="265375" y="1072922"/>
                    <a:pt x="265060" y="1294244"/>
                  </a:cubicBezTo>
                  <a:cubicBezTo>
                    <a:pt x="265060" y="1325317"/>
                    <a:pt x="263154" y="1356370"/>
                    <a:pt x="259361" y="1387207"/>
                  </a:cubicBezTo>
                  <a:close/>
                </a:path>
              </a:pathLst>
            </a:custGeom>
            <a:solidFill>
              <a:srgbClr val="57E2FF"/>
            </a:solidFill>
            <a:ln w="196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 b="1" i="0" u="none" strike="noStrike" cap="none">
                <a:solidFill>
                  <a:srgbClr val="FFFFFF"/>
                </a:solidFill>
                <a:latin typeface="Arial"/>
                <a:ea typeface="Arial"/>
                <a:cs typeface="Arial"/>
                <a:sym typeface="Arial"/>
              </a:endParaRPr>
            </a:p>
          </p:txBody>
        </p:sp>
        <p:sp>
          <p:nvSpPr>
            <p:cNvPr id="1059" name="Google Shape;1059;p94"/>
            <p:cNvSpPr/>
            <p:nvPr/>
          </p:nvSpPr>
          <p:spPr>
            <a:xfrm flipH="1">
              <a:off x="2239807" y="2768721"/>
              <a:ext cx="851529" cy="909553"/>
            </a:xfrm>
            <a:custGeom>
              <a:avLst/>
              <a:gdLst/>
              <a:ahLst/>
              <a:cxnLst/>
              <a:rect l="l" t="t" r="r" b="b"/>
              <a:pathLst>
                <a:path w="1243108" h="1327815" extrusionOk="0">
                  <a:moveTo>
                    <a:pt x="500121" y="1327656"/>
                  </a:moveTo>
                  <a:cubicBezTo>
                    <a:pt x="939700" y="1024396"/>
                    <a:pt x="1214048" y="534661"/>
                    <a:pt x="1243038" y="1412"/>
                  </a:cubicBezTo>
                  <a:lnTo>
                    <a:pt x="741077" y="180655"/>
                  </a:lnTo>
                  <a:lnTo>
                    <a:pt x="269384" y="-160"/>
                  </a:lnTo>
                  <a:cubicBezTo>
                    <a:pt x="245996" y="192153"/>
                    <a:pt x="149515" y="368075"/>
                    <a:pt x="-71" y="491187"/>
                  </a:cubicBezTo>
                  <a:lnTo>
                    <a:pt x="99574" y="986661"/>
                  </a:lnTo>
                  <a:close/>
                </a:path>
              </a:pathLst>
            </a:custGeom>
            <a:solidFill>
              <a:srgbClr val="57E2FF"/>
            </a:solidFill>
            <a:ln w="196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 b="1" i="0" u="none" strike="noStrike" cap="none">
                <a:solidFill>
                  <a:srgbClr val="FFFFFF"/>
                </a:solidFill>
                <a:latin typeface="Arial"/>
                <a:ea typeface="Arial"/>
                <a:cs typeface="Arial"/>
                <a:sym typeface="Arial"/>
              </a:endParaRPr>
            </a:p>
          </p:txBody>
        </p:sp>
        <p:sp>
          <p:nvSpPr>
            <p:cNvPr id="1060" name="Google Shape;1060;p94"/>
            <p:cNvSpPr/>
            <p:nvPr/>
          </p:nvSpPr>
          <p:spPr>
            <a:xfrm flipH="1">
              <a:off x="2748276" y="3023744"/>
              <a:ext cx="1483882" cy="863647"/>
            </a:xfrm>
            <a:custGeom>
              <a:avLst/>
              <a:gdLst/>
              <a:ahLst/>
              <a:cxnLst/>
              <a:rect l="l" t="t" r="r" b="b"/>
              <a:pathLst>
                <a:path w="2166251" h="1260799" extrusionOk="0">
                  <a:moveTo>
                    <a:pt x="188803" y="261433"/>
                  </a:moveTo>
                  <a:lnTo>
                    <a:pt x="-71" y="782654"/>
                  </a:lnTo>
                  <a:cubicBezTo>
                    <a:pt x="353699" y="1060559"/>
                    <a:pt x="779598" y="1260636"/>
                    <a:pt x="1185452" y="1260636"/>
                  </a:cubicBezTo>
                  <a:cubicBezTo>
                    <a:pt x="1535861" y="1261226"/>
                    <a:pt x="1878055" y="1154643"/>
                    <a:pt x="2166181" y="955215"/>
                  </a:cubicBezTo>
                  <a:lnTo>
                    <a:pt x="1766027" y="613238"/>
                  </a:lnTo>
                  <a:lnTo>
                    <a:pt x="1666383" y="117763"/>
                  </a:lnTo>
                  <a:cubicBezTo>
                    <a:pt x="1531124" y="229672"/>
                    <a:pt x="1361000" y="290796"/>
                    <a:pt x="1185452" y="290521"/>
                  </a:cubicBezTo>
                  <a:cubicBezTo>
                    <a:pt x="1008567" y="290521"/>
                    <a:pt x="795715" y="155695"/>
                    <a:pt x="608020" y="-160"/>
                  </a:cubicBezTo>
                  <a:close/>
                </a:path>
              </a:pathLst>
            </a:custGeom>
            <a:solidFill>
              <a:srgbClr val="57E2FF"/>
            </a:solidFill>
            <a:ln w="196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 b="1" i="0" u="none" strike="noStrike" cap="none">
                <a:solidFill>
                  <a:srgbClr val="FFFFFF"/>
                </a:solidFill>
                <a:latin typeface="Arial"/>
                <a:ea typeface="Arial"/>
                <a:cs typeface="Arial"/>
                <a:sym typeface="Arial"/>
              </a:endParaRPr>
            </a:p>
          </p:txBody>
        </p:sp>
        <p:grpSp>
          <p:nvGrpSpPr>
            <p:cNvPr id="1061" name="Google Shape;1061;p94"/>
            <p:cNvGrpSpPr/>
            <p:nvPr/>
          </p:nvGrpSpPr>
          <p:grpSpPr>
            <a:xfrm>
              <a:off x="3815126" y="2016295"/>
              <a:ext cx="1367966" cy="1544195"/>
              <a:chOff x="3815126" y="2016295"/>
              <a:chExt cx="1367966" cy="1544195"/>
            </a:xfrm>
          </p:grpSpPr>
          <p:sp>
            <p:nvSpPr>
              <p:cNvPr id="1062" name="Google Shape;1062;p94"/>
              <p:cNvSpPr/>
              <p:nvPr/>
            </p:nvSpPr>
            <p:spPr>
              <a:xfrm flipH="1">
                <a:off x="3815126" y="2016295"/>
                <a:ext cx="1367966" cy="1544195"/>
              </a:xfrm>
              <a:custGeom>
                <a:avLst/>
                <a:gdLst/>
                <a:ahLst/>
                <a:cxnLst/>
                <a:rect l="l" t="t" r="r" b="b"/>
                <a:pathLst>
                  <a:path w="1997031" h="2254299" extrusionOk="0">
                    <a:moveTo>
                      <a:pt x="-71" y="725264"/>
                    </a:moveTo>
                    <a:cubicBezTo>
                      <a:pt x="154802" y="876599"/>
                      <a:pt x="286876" y="1032847"/>
                      <a:pt x="286876" y="1032847"/>
                    </a:cubicBezTo>
                    <a:lnTo>
                      <a:pt x="896146" y="1762793"/>
                    </a:lnTo>
                    <a:cubicBezTo>
                      <a:pt x="1040013" y="1945809"/>
                      <a:pt x="1205440" y="2110784"/>
                      <a:pt x="1388870" y="2254140"/>
                    </a:cubicBezTo>
                    <a:lnTo>
                      <a:pt x="1577743" y="1732918"/>
                    </a:lnTo>
                    <a:lnTo>
                      <a:pt x="1996960" y="1471325"/>
                    </a:lnTo>
                    <a:lnTo>
                      <a:pt x="1530574" y="1005725"/>
                    </a:lnTo>
                    <a:lnTo>
                      <a:pt x="895950" y="248461"/>
                    </a:lnTo>
                    <a:cubicBezTo>
                      <a:pt x="827849" y="161237"/>
                      <a:pt x="754540" y="78219"/>
                      <a:pt x="676416" y="-160"/>
                    </a:cubicBezTo>
                    <a:lnTo>
                      <a:pt x="218677" y="233917"/>
                    </a:lnTo>
                    <a:close/>
                  </a:path>
                </a:pathLst>
              </a:custGeom>
              <a:gradFill>
                <a:gsLst>
                  <a:gs pos="0">
                    <a:srgbClr val="00C0E8"/>
                  </a:gs>
                  <a:gs pos="100000">
                    <a:srgbClr val="57E2FF"/>
                  </a:gs>
                </a:gsLst>
                <a:lin ang="5400012" scaled="0"/>
              </a:gradFill>
              <a:ln w="196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800" b="1" i="0" u="none" strike="noStrike" cap="none">
                  <a:solidFill>
                    <a:srgbClr val="FFFFFF"/>
                  </a:solidFill>
                  <a:latin typeface="Arial"/>
                  <a:ea typeface="Arial"/>
                  <a:cs typeface="Arial"/>
                  <a:sym typeface="Arial"/>
                </a:endParaRPr>
              </a:p>
            </p:txBody>
          </p:sp>
          <p:pic>
            <p:nvPicPr>
              <p:cNvPr id="1063" name="Google Shape;1063;p94"/>
              <p:cNvPicPr preferRelativeResize="0"/>
              <p:nvPr/>
            </p:nvPicPr>
            <p:blipFill rotWithShape="1">
              <a:blip r:embed="rId3">
                <a:alphaModFix/>
              </a:blip>
              <a:srcRect/>
              <a:stretch/>
            </p:blipFill>
            <p:spPr>
              <a:xfrm>
                <a:off x="4284906" y="2515736"/>
                <a:ext cx="568744" cy="426562"/>
              </a:xfrm>
              <a:prstGeom prst="rect">
                <a:avLst/>
              </a:prstGeom>
              <a:noFill/>
              <a:ln>
                <a:noFill/>
              </a:ln>
            </p:spPr>
          </p:pic>
        </p:grpSp>
      </p:grpSp>
      <p:sp>
        <p:nvSpPr>
          <p:cNvPr id="1064" name="Google Shape;1064;p94"/>
          <p:cNvSpPr/>
          <p:nvPr/>
        </p:nvSpPr>
        <p:spPr>
          <a:xfrm>
            <a:off x="1076325" y="667657"/>
            <a:ext cx="6991500" cy="255600"/>
          </a:xfrm>
          <a:prstGeom prst="chevron">
            <a:avLst>
              <a:gd name="adj" fmla="val 50000"/>
            </a:avLst>
          </a:prstGeom>
          <a:solidFill>
            <a:srgbClr val="59595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000" b="1" i="0" u="none" strike="noStrike" cap="none">
                <a:solidFill>
                  <a:srgbClr val="FFFFFF"/>
                </a:solidFill>
                <a:latin typeface="Montserrat"/>
                <a:ea typeface="Montserrat"/>
                <a:cs typeface="Montserrat"/>
                <a:sym typeface="Montserrat"/>
              </a:rPr>
              <a:t>Available information, representative of running resources</a:t>
            </a:r>
            <a:endParaRPr sz="1000" b="1" i="0" u="none" strike="noStrike" cap="none">
              <a:solidFill>
                <a:srgbClr val="FFFFFF"/>
              </a:solidFill>
              <a:latin typeface="Montserrat"/>
              <a:ea typeface="Montserrat"/>
              <a:cs typeface="Montserrat"/>
              <a:sym typeface="Montserrat"/>
            </a:endParaRPr>
          </a:p>
        </p:txBody>
      </p:sp>
      <p:sp>
        <p:nvSpPr>
          <p:cNvPr id="1065" name="Google Shape;1065;p94"/>
          <p:cNvSpPr/>
          <p:nvPr/>
        </p:nvSpPr>
        <p:spPr>
          <a:xfrm flipH="1">
            <a:off x="1076175" y="4515949"/>
            <a:ext cx="6991500" cy="255600"/>
          </a:xfrm>
          <a:prstGeom prst="chevron">
            <a:avLst>
              <a:gd name="adj" fmla="val 50000"/>
            </a:avLst>
          </a:prstGeom>
          <a:solidFill>
            <a:srgbClr val="59595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Montserrat"/>
                <a:ea typeface="Montserrat"/>
                <a:cs typeface="Montserrat"/>
                <a:sym typeface="Montserrat"/>
              </a:rPr>
              <a:t>Complexity, time, and risk of finding and fixing errors</a:t>
            </a:r>
            <a:endParaRPr sz="1000" b="1" i="0" u="none" strike="noStrike" cap="none">
              <a:solidFill>
                <a:srgbClr val="FFFFFF"/>
              </a:solidFill>
              <a:latin typeface="Montserrat"/>
              <a:ea typeface="Montserrat"/>
              <a:cs typeface="Montserrat"/>
              <a:sym typeface="Montserrat"/>
            </a:endParaRPr>
          </a:p>
        </p:txBody>
      </p:sp>
      <p:grpSp>
        <p:nvGrpSpPr>
          <p:cNvPr id="1066" name="Google Shape;1066;p94"/>
          <p:cNvGrpSpPr/>
          <p:nvPr/>
        </p:nvGrpSpPr>
        <p:grpSpPr>
          <a:xfrm>
            <a:off x="1469216" y="1870625"/>
            <a:ext cx="956700" cy="923400"/>
            <a:chOff x="1317781" y="1291400"/>
            <a:chExt cx="956700" cy="923400"/>
          </a:xfrm>
        </p:grpSpPr>
        <p:sp>
          <p:nvSpPr>
            <p:cNvPr id="1067" name="Google Shape;1067;p94"/>
            <p:cNvSpPr/>
            <p:nvPr/>
          </p:nvSpPr>
          <p:spPr>
            <a:xfrm>
              <a:off x="1317781" y="1291400"/>
              <a:ext cx="215400" cy="215400"/>
            </a:xfrm>
            <a:prstGeom prst="ellipse">
              <a:avLst/>
            </a:prstGeom>
            <a:solidFill>
              <a:srgbClr val="59595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Montserrat"/>
                  <a:ea typeface="Montserrat"/>
                  <a:cs typeface="Montserrat"/>
                  <a:sym typeface="Montserrat"/>
                </a:rPr>
                <a:t>1</a:t>
              </a:r>
              <a:endParaRPr sz="1000" b="1" i="0" u="none" strike="noStrike" cap="none">
                <a:solidFill>
                  <a:srgbClr val="FFFFFF"/>
                </a:solidFill>
                <a:latin typeface="Montserrat"/>
                <a:ea typeface="Montserrat"/>
                <a:cs typeface="Montserrat"/>
                <a:sym typeface="Montserrat"/>
              </a:endParaRPr>
            </a:p>
          </p:txBody>
        </p:sp>
        <p:sp>
          <p:nvSpPr>
            <p:cNvPr id="1068" name="Google Shape;1068;p94"/>
            <p:cNvSpPr txBox="1"/>
            <p:nvPr/>
          </p:nvSpPr>
          <p:spPr>
            <a:xfrm>
              <a:off x="1317781" y="1506800"/>
              <a:ext cx="956700" cy="708000"/>
            </a:xfrm>
            <a:prstGeom prst="rect">
              <a:avLst/>
            </a:prstGeom>
            <a:noFill/>
            <a:ln>
              <a:noFill/>
            </a:ln>
          </p:spPr>
          <p:txBody>
            <a:bodyPr spcFirstLastPara="1" wrap="square" lIns="0" tIns="91425"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a:ea typeface="Montserrat"/>
                  <a:cs typeface="Montserrat"/>
                  <a:sym typeface="Montserrat"/>
                </a:rPr>
                <a:t>Early VM and compliance feedback in IDE or CLI</a:t>
              </a:r>
              <a:endParaRPr sz="1000" b="0" i="0" u="none" strike="noStrike" cap="none">
                <a:solidFill>
                  <a:srgbClr val="000000"/>
                </a:solidFill>
                <a:latin typeface="Montserrat"/>
                <a:ea typeface="Montserrat"/>
                <a:cs typeface="Montserrat"/>
                <a:sym typeface="Montserrat"/>
              </a:endParaRPr>
            </a:p>
          </p:txBody>
        </p:sp>
      </p:grpSp>
      <p:grpSp>
        <p:nvGrpSpPr>
          <p:cNvPr id="1069" name="Google Shape;1069;p94"/>
          <p:cNvGrpSpPr/>
          <p:nvPr/>
        </p:nvGrpSpPr>
        <p:grpSpPr>
          <a:xfrm>
            <a:off x="1469216" y="3164117"/>
            <a:ext cx="956700" cy="769500"/>
            <a:chOff x="1317780" y="1291400"/>
            <a:chExt cx="956700" cy="769500"/>
          </a:xfrm>
        </p:grpSpPr>
        <p:sp>
          <p:nvSpPr>
            <p:cNvPr id="1070" name="Google Shape;1070;p94"/>
            <p:cNvSpPr/>
            <p:nvPr/>
          </p:nvSpPr>
          <p:spPr>
            <a:xfrm>
              <a:off x="1317781" y="1291400"/>
              <a:ext cx="215400" cy="215400"/>
            </a:xfrm>
            <a:prstGeom prst="ellipse">
              <a:avLst/>
            </a:prstGeom>
            <a:solidFill>
              <a:srgbClr val="59595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Montserrat"/>
                  <a:ea typeface="Montserrat"/>
                  <a:cs typeface="Montserrat"/>
                  <a:sym typeface="Montserrat"/>
                </a:rPr>
                <a:t>2</a:t>
              </a:r>
              <a:endParaRPr sz="1000" b="1" i="0" u="none" strike="noStrike" cap="none">
                <a:solidFill>
                  <a:srgbClr val="FFFFFF"/>
                </a:solidFill>
                <a:latin typeface="Montserrat"/>
                <a:ea typeface="Montserrat"/>
                <a:cs typeface="Montserrat"/>
                <a:sym typeface="Montserrat"/>
              </a:endParaRPr>
            </a:p>
          </p:txBody>
        </p:sp>
        <p:sp>
          <p:nvSpPr>
            <p:cNvPr id="1071" name="Google Shape;1071;p94"/>
            <p:cNvSpPr txBox="1"/>
            <p:nvPr/>
          </p:nvSpPr>
          <p:spPr>
            <a:xfrm>
              <a:off x="1317780" y="1506800"/>
              <a:ext cx="956700" cy="554100"/>
            </a:xfrm>
            <a:prstGeom prst="rect">
              <a:avLst/>
            </a:prstGeom>
            <a:noFill/>
            <a:ln>
              <a:noFill/>
            </a:ln>
          </p:spPr>
          <p:txBody>
            <a:bodyPr spcFirstLastPara="1" wrap="square" lIns="0" tIns="91425"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a:ea typeface="Montserrat"/>
                  <a:cs typeface="Montserrat"/>
                  <a:sym typeface="Montserrat"/>
                </a:rPr>
                <a:t>Collaborative guardrails with commits</a:t>
              </a:r>
              <a:endParaRPr/>
            </a:p>
          </p:txBody>
        </p:sp>
      </p:grpSp>
      <p:grpSp>
        <p:nvGrpSpPr>
          <p:cNvPr id="1072" name="Google Shape;1072;p94"/>
          <p:cNvGrpSpPr/>
          <p:nvPr/>
        </p:nvGrpSpPr>
        <p:grpSpPr>
          <a:xfrm>
            <a:off x="3064876" y="3809925"/>
            <a:ext cx="1078800" cy="615600"/>
            <a:chOff x="1317781" y="1291400"/>
            <a:chExt cx="1078800" cy="615600"/>
          </a:xfrm>
        </p:grpSpPr>
        <p:sp>
          <p:nvSpPr>
            <p:cNvPr id="1073" name="Google Shape;1073;p94"/>
            <p:cNvSpPr/>
            <p:nvPr/>
          </p:nvSpPr>
          <p:spPr>
            <a:xfrm>
              <a:off x="1317781" y="1291400"/>
              <a:ext cx="215400" cy="215400"/>
            </a:xfrm>
            <a:prstGeom prst="ellipse">
              <a:avLst/>
            </a:prstGeom>
            <a:solidFill>
              <a:srgbClr val="59595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Montserrat"/>
                  <a:ea typeface="Montserrat"/>
                  <a:cs typeface="Montserrat"/>
                  <a:sym typeface="Montserrat"/>
                </a:rPr>
                <a:t>3</a:t>
              </a:r>
              <a:endParaRPr sz="1000" b="1" i="0" u="none" strike="noStrike" cap="none">
                <a:solidFill>
                  <a:srgbClr val="FFFFFF"/>
                </a:solidFill>
                <a:latin typeface="Montserrat"/>
                <a:ea typeface="Montserrat"/>
                <a:cs typeface="Montserrat"/>
                <a:sym typeface="Montserrat"/>
              </a:endParaRPr>
            </a:p>
          </p:txBody>
        </p:sp>
        <p:sp>
          <p:nvSpPr>
            <p:cNvPr id="1074" name="Google Shape;1074;p94"/>
            <p:cNvSpPr txBox="1"/>
            <p:nvPr/>
          </p:nvSpPr>
          <p:spPr>
            <a:xfrm>
              <a:off x="1317781" y="1506800"/>
              <a:ext cx="1078800" cy="400200"/>
            </a:xfrm>
            <a:prstGeom prst="rect">
              <a:avLst/>
            </a:prstGeom>
            <a:noFill/>
            <a:ln>
              <a:noFill/>
            </a:ln>
          </p:spPr>
          <p:txBody>
            <a:bodyPr spcFirstLastPara="1" wrap="square" lIns="0" tIns="91425"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a:ea typeface="Montserrat"/>
                  <a:cs typeface="Montserrat"/>
                  <a:sym typeface="Montserrat"/>
                </a:rPr>
                <a:t>Enforce policies automatically</a:t>
              </a:r>
              <a:endParaRPr/>
            </a:p>
          </p:txBody>
        </p:sp>
      </p:grpSp>
      <p:grpSp>
        <p:nvGrpSpPr>
          <p:cNvPr id="1075" name="Google Shape;1075;p94"/>
          <p:cNvGrpSpPr/>
          <p:nvPr/>
        </p:nvGrpSpPr>
        <p:grpSpPr>
          <a:xfrm>
            <a:off x="4952628" y="1014725"/>
            <a:ext cx="1559100" cy="615600"/>
            <a:chOff x="1317781" y="1291400"/>
            <a:chExt cx="1559100" cy="615600"/>
          </a:xfrm>
        </p:grpSpPr>
        <p:sp>
          <p:nvSpPr>
            <p:cNvPr id="1076" name="Google Shape;1076;p94"/>
            <p:cNvSpPr/>
            <p:nvPr/>
          </p:nvSpPr>
          <p:spPr>
            <a:xfrm>
              <a:off x="1317781" y="1291400"/>
              <a:ext cx="215400" cy="215400"/>
            </a:xfrm>
            <a:prstGeom prst="ellipse">
              <a:avLst/>
            </a:prstGeom>
            <a:solidFill>
              <a:srgbClr val="59595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Montserrat"/>
                  <a:ea typeface="Montserrat"/>
                  <a:cs typeface="Montserrat"/>
                  <a:sym typeface="Montserrat"/>
                </a:rPr>
                <a:t>4</a:t>
              </a:r>
              <a:endParaRPr sz="1000" b="1" i="0" u="none" strike="noStrike" cap="none">
                <a:solidFill>
                  <a:srgbClr val="FFFFFF"/>
                </a:solidFill>
                <a:latin typeface="Montserrat"/>
                <a:ea typeface="Montserrat"/>
                <a:cs typeface="Montserrat"/>
                <a:sym typeface="Montserrat"/>
              </a:endParaRPr>
            </a:p>
          </p:txBody>
        </p:sp>
        <p:sp>
          <p:nvSpPr>
            <p:cNvPr id="1077" name="Google Shape;1077;p94"/>
            <p:cNvSpPr txBox="1"/>
            <p:nvPr/>
          </p:nvSpPr>
          <p:spPr>
            <a:xfrm>
              <a:off x="1317781" y="1506800"/>
              <a:ext cx="1559100" cy="400200"/>
            </a:xfrm>
            <a:prstGeom prst="rect">
              <a:avLst/>
            </a:prstGeom>
            <a:noFill/>
            <a:ln>
              <a:noFill/>
            </a:ln>
          </p:spPr>
          <p:txBody>
            <a:bodyPr spcFirstLastPara="1" wrap="square" lIns="0" tIns="91425"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a:ea typeface="Montserrat"/>
                  <a:cs typeface="Montserrat"/>
                  <a:sym typeface="Montserrat"/>
                </a:rPr>
                <a:t>Insights into all cloud resources and changes</a:t>
              </a:r>
              <a:endParaRPr/>
            </a:p>
          </p:txBody>
        </p:sp>
      </p:grpSp>
      <p:grpSp>
        <p:nvGrpSpPr>
          <p:cNvPr id="1078" name="Google Shape;1078;p94"/>
          <p:cNvGrpSpPr/>
          <p:nvPr/>
        </p:nvGrpSpPr>
        <p:grpSpPr>
          <a:xfrm>
            <a:off x="6783360" y="1763630"/>
            <a:ext cx="1284300" cy="923400"/>
            <a:chOff x="1317781" y="1291400"/>
            <a:chExt cx="1284300" cy="923400"/>
          </a:xfrm>
        </p:grpSpPr>
        <p:sp>
          <p:nvSpPr>
            <p:cNvPr id="1079" name="Google Shape;1079;p94"/>
            <p:cNvSpPr/>
            <p:nvPr/>
          </p:nvSpPr>
          <p:spPr>
            <a:xfrm>
              <a:off x="1317781" y="1291400"/>
              <a:ext cx="215400" cy="215400"/>
            </a:xfrm>
            <a:prstGeom prst="ellipse">
              <a:avLst/>
            </a:prstGeom>
            <a:solidFill>
              <a:srgbClr val="59595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Montserrat"/>
                  <a:ea typeface="Montserrat"/>
                  <a:cs typeface="Montserrat"/>
                  <a:sym typeface="Montserrat"/>
                </a:rPr>
                <a:t>5</a:t>
              </a:r>
              <a:endParaRPr sz="1000" b="1" i="0" u="none" strike="noStrike" cap="none">
                <a:solidFill>
                  <a:srgbClr val="FFFFFF"/>
                </a:solidFill>
                <a:latin typeface="Montserrat"/>
                <a:ea typeface="Montserrat"/>
                <a:cs typeface="Montserrat"/>
                <a:sym typeface="Montserrat"/>
              </a:endParaRPr>
            </a:p>
          </p:txBody>
        </p:sp>
        <p:sp>
          <p:nvSpPr>
            <p:cNvPr id="1080" name="Google Shape;1080;p94"/>
            <p:cNvSpPr txBox="1"/>
            <p:nvPr/>
          </p:nvSpPr>
          <p:spPr>
            <a:xfrm>
              <a:off x="1317781" y="1506800"/>
              <a:ext cx="1284300" cy="708000"/>
            </a:xfrm>
            <a:prstGeom prst="rect">
              <a:avLst/>
            </a:prstGeom>
            <a:noFill/>
            <a:ln>
              <a:noFill/>
            </a:ln>
          </p:spPr>
          <p:txBody>
            <a:bodyPr spcFirstLastPara="1" wrap="square" lIns="0" tIns="91425"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a:ea typeface="Montserrat"/>
                  <a:cs typeface="Montserrat"/>
                  <a:sym typeface="Montserrat"/>
                </a:rPr>
                <a:t>Automatically remediate misconfigurations to secure state</a:t>
              </a:r>
              <a:endParaRPr/>
            </a:p>
          </p:txBody>
        </p:sp>
      </p:grpSp>
      <p:grpSp>
        <p:nvGrpSpPr>
          <p:cNvPr id="1081" name="Google Shape;1081;p94"/>
          <p:cNvGrpSpPr/>
          <p:nvPr/>
        </p:nvGrpSpPr>
        <p:grpSpPr>
          <a:xfrm>
            <a:off x="6783360" y="2929018"/>
            <a:ext cx="1221300" cy="769500"/>
            <a:chOff x="1317781" y="1291400"/>
            <a:chExt cx="1221300" cy="769500"/>
          </a:xfrm>
        </p:grpSpPr>
        <p:sp>
          <p:nvSpPr>
            <p:cNvPr id="1082" name="Google Shape;1082;p94"/>
            <p:cNvSpPr/>
            <p:nvPr/>
          </p:nvSpPr>
          <p:spPr>
            <a:xfrm>
              <a:off x="1317781" y="1291400"/>
              <a:ext cx="215400" cy="215400"/>
            </a:xfrm>
            <a:prstGeom prst="ellipse">
              <a:avLst/>
            </a:prstGeom>
            <a:solidFill>
              <a:srgbClr val="59595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Montserrat"/>
                  <a:ea typeface="Montserrat"/>
                  <a:cs typeface="Montserrat"/>
                  <a:sym typeface="Montserrat"/>
                </a:rPr>
                <a:t>6</a:t>
              </a:r>
              <a:endParaRPr sz="1000" b="1" i="0" u="none" strike="noStrike" cap="none">
                <a:solidFill>
                  <a:srgbClr val="FFFFFF"/>
                </a:solidFill>
                <a:latin typeface="Montserrat"/>
                <a:ea typeface="Montserrat"/>
                <a:cs typeface="Montserrat"/>
                <a:sym typeface="Montserrat"/>
              </a:endParaRPr>
            </a:p>
          </p:txBody>
        </p:sp>
        <p:sp>
          <p:nvSpPr>
            <p:cNvPr id="1083" name="Google Shape;1083;p94"/>
            <p:cNvSpPr txBox="1"/>
            <p:nvPr/>
          </p:nvSpPr>
          <p:spPr>
            <a:xfrm>
              <a:off x="1317781" y="1506800"/>
              <a:ext cx="1221300" cy="554100"/>
            </a:xfrm>
            <a:prstGeom prst="rect">
              <a:avLst/>
            </a:prstGeom>
            <a:noFill/>
            <a:ln>
              <a:noFill/>
            </a:ln>
          </p:spPr>
          <p:txBody>
            <a:bodyPr spcFirstLastPara="1" wrap="square" lIns="0" tIns="91425"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a:ea typeface="Montserrat"/>
                  <a:cs typeface="Montserrat"/>
                  <a:sym typeface="Montserrat"/>
                </a:rPr>
                <a:t>Real time threat and user behavior protection</a:t>
              </a:r>
              <a:endParaRPr/>
            </a:p>
          </p:txBody>
        </p:sp>
      </p:grpSp>
      <p:grpSp>
        <p:nvGrpSpPr>
          <p:cNvPr id="1084" name="Google Shape;1084;p94"/>
          <p:cNvGrpSpPr/>
          <p:nvPr/>
        </p:nvGrpSpPr>
        <p:grpSpPr>
          <a:xfrm>
            <a:off x="4952628" y="3809925"/>
            <a:ext cx="1628700" cy="615600"/>
            <a:chOff x="1317781" y="1291400"/>
            <a:chExt cx="1628700" cy="615600"/>
          </a:xfrm>
        </p:grpSpPr>
        <p:sp>
          <p:nvSpPr>
            <p:cNvPr id="1085" name="Google Shape;1085;p94"/>
            <p:cNvSpPr/>
            <p:nvPr/>
          </p:nvSpPr>
          <p:spPr>
            <a:xfrm>
              <a:off x="1317781" y="1291400"/>
              <a:ext cx="215400" cy="215400"/>
            </a:xfrm>
            <a:prstGeom prst="ellipse">
              <a:avLst/>
            </a:prstGeom>
            <a:solidFill>
              <a:srgbClr val="59595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Montserrat"/>
                  <a:ea typeface="Montserrat"/>
                  <a:cs typeface="Montserrat"/>
                  <a:sym typeface="Montserrat"/>
                </a:rPr>
                <a:t>7</a:t>
              </a:r>
              <a:endParaRPr sz="1000" b="1" i="0" u="none" strike="noStrike" cap="none">
                <a:solidFill>
                  <a:srgbClr val="FFFFFF"/>
                </a:solidFill>
                <a:latin typeface="Montserrat"/>
                <a:ea typeface="Montserrat"/>
                <a:cs typeface="Montserrat"/>
                <a:sym typeface="Montserrat"/>
              </a:endParaRPr>
            </a:p>
          </p:txBody>
        </p:sp>
        <p:sp>
          <p:nvSpPr>
            <p:cNvPr id="1086" name="Google Shape;1086;p94"/>
            <p:cNvSpPr txBox="1"/>
            <p:nvPr/>
          </p:nvSpPr>
          <p:spPr>
            <a:xfrm>
              <a:off x="1317781" y="1506800"/>
              <a:ext cx="1628700" cy="400200"/>
            </a:xfrm>
            <a:prstGeom prst="rect">
              <a:avLst/>
            </a:prstGeom>
            <a:noFill/>
            <a:ln>
              <a:noFill/>
            </a:ln>
          </p:spPr>
          <p:txBody>
            <a:bodyPr spcFirstLastPara="1" wrap="square" lIns="0" tIns="91425"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a:ea typeface="Montserrat"/>
                  <a:cs typeface="Montserrat"/>
                  <a:sym typeface="Montserrat"/>
                </a:rPr>
                <a:t>Detect drift between code and cloud</a:t>
              </a:r>
              <a:endParaRPr/>
            </a:p>
          </p:txBody>
        </p:sp>
      </p:grpSp>
      <p:grpSp>
        <p:nvGrpSpPr>
          <p:cNvPr id="1087" name="Google Shape;1087;p94"/>
          <p:cNvGrpSpPr/>
          <p:nvPr/>
        </p:nvGrpSpPr>
        <p:grpSpPr>
          <a:xfrm>
            <a:off x="3064876" y="1014725"/>
            <a:ext cx="1632900" cy="615600"/>
            <a:chOff x="1317781" y="1291400"/>
            <a:chExt cx="1632900" cy="615600"/>
          </a:xfrm>
        </p:grpSpPr>
        <p:sp>
          <p:nvSpPr>
            <p:cNvPr id="1088" name="Google Shape;1088;p94"/>
            <p:cNvSpPr/>
            <p:nvPr/>
          </p:nvSpPr>
          <p:spPr>
            <a:xfrm>
              <a:off x="1317781" y="1291400"/>
              <a:ext cx="215400" cy="215400"/>
            </a:xfrm>
            <a:prstGeom prst="ellipse">
              <a:avLst/>
            </a:prstGeom>
            <a:solidFill>
              <a:srgbClr val="595959"/>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Montserrat"/>
                  <a:ea typeface="Montserrat"/>
                  <a:cs typeface="Montserrat"/>
                  <a:sym typeface="Montserrat"/>
                </a:rPr>
                <a:t>8</a:t>
              </a:r>
              <a:endParaRPr sz="1000" b="1" i="0" u="none" strike="noStrike" cap="none">
                <a:solidFill>
                  <a:srgbClr val="FFFFFF"/>
                </a:solidFill>
                <a:latin typeface="Montserrat"/>
                <a:ea typeface="Montserrat"/>
                <a:cs typeface="Montserrat"/>
                <a:sym typeface="Montserrat"/>
              </a:endParaRPr>
            </a:p>
          </p:txBody>
        </p:sp>
        <p:sp>
          <p:nvSpPr>
            <p:cNvPr id="1089" name="Google Shape;1089;p94"/>
            <p:cNvSpPr txBox="1"/>
            <p:nvPr/>
          </p:nvSpPr>
          <p:spPr>
            <a:xfrm>
              <a:off x="1317781" y="1506800"/>
              <a:ext cx="1632900" cy="400200"/>
            </a:xfrm>
            <a:prstGeom prst="rect">
              <a:avLst/>
            </a:prstGeom>
            <a:noFill/>
            <a:ln>
              <a:noFill/>
            </a:ln>
          </p:spPr>
          <p:txBody>
            <a:bodyPr spcFirstLastPara="1" wrap="square" lIns="0" tIns="91425"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a:ea typeface="Montserrat"/>
                  <a:cs typeface="Montserrat"/>
                  <a:sym typeface="Montserrat"/>
                </a:rPr>
                <a:t>Implement fixes into development lifecycle</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342"/>
        <p:cNvGrpSpPr/>
        <p:nvPr/>
      </p:nvGrpSpPr>
      <p:grpSpPr>
        <a:xfrm>
          <a:off x="0" y="0"/>
          <a:ext cx="0" cy="0"/>
          <a:chOff x="0" y="0"/>
          <a:chExt cx="0" cy="0"/>
        </a:xfrm>
      </p:grpSpPr>
      <p:sp>
        <p:nvSpPr>
          <p:cNvPr id="343" name="Google Shape;343;p58"/>
          <p:cNvSpPr/>
          <p:nvPr/>
        </p:nvSpPr>
        <p:spPr>
          <a:xfrm>
            <a:off x="19050" y="0"/>
            <a:ext cx="9153600" cy="73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8"/>
          <p:cNvSpPr txBox="1">
            <a:spLocks noGrp="1"/>
          </p:cNvSpPr>
          <p:nvPr>
            <p:ph type="title"/>
          </p:nvPr>
        </p:nvSpPr>
        <p:spPr>
          <a:xfrm>
            <a:off x="311700" y="2310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Securing Cloud Native Application Code is Complex</a:t>
            </a:r>
            <a:endParaRPr/>
          </a:p>
        </p:txBody>
      </p:sp>
      <p:sp>
        <p:nvSpPr>
          <p:cNvPr id="345" name="Google Shape;345;p58"/>
          <p:cNvSpPr txBox="1">
            <a:spLocks noGrp="1"/>
          </p:cNvSpPr>
          <p:nvPr>
            <p:ph type="sldNum" idx="12"/>
          </p:nvPr>
        </p:nvSpPr>
        <p:spPr>
          <a:xfrm>
            <a:off x="311700" y="4872025"/>
            <a:ext cx="2363400" cy="271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r>
              <a:rPr lang="en" b="0"/>
              <a:t>  |  © 2021 Palo Alto Networks, Inc. All rights reserved.</a:t>
            </a:r>
            <a:endParaRPr/>
          </a:p>
        </p:txBody>
      </p:sp>
      <p:sp>
        <p:nvSpPr>
          <p:cNvPr id="346" name="Google Shape;346;p58"/>
          <p:cNvSpPr/>
          <p:nvPr/>
        </p:nvSpPr>
        <p:spPr>
          <a:xfrm>
            <a:off x="335538" y="4288200"/>
            <a:ext cx="2880300" cy="324000"/>
          </a:xfrm>
          <a:prstGeom prst="chevron">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rPr>
              <a:t>Cloud infrastructure</a:t>
            </a:r>
            <a:endParaRPr sz="1200">
              <a:solidFill>
                <a:schemeClr val="lt1"/>
              </a:solidFill>
            </a:endParaRPr>
          </a:p>
        </p:txBody>
      </p:sp>
      <p:sp>
        <p:nvSpPr>
          <p:cNvPr id="347" name="Google Shape;347;p58"/>
          <p:cNvSpPr/>
          <p:nvPr/>
        </p:nvSpPr>
        <p:spPr>
          <a:xfrm>
            <a:off x="3155701" y="4288200"/>
            <a:ext cx="2880300" cy="324000"/>
          </a:xfrm>
          <a:prstGeom prst="chevron">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rPr>
              <a:t>Container orchestration</a:t>
            </a:r>
            <a:endParaRPr sz="1200">
              <a:solidFill>
                <a:schemeClr val="lt1"/>
              </a:solidFill>
            </a:endParaRPr>
          </a:p>
        </p:txBody>
      </p:sp>
      <p:sp>
        <p:nvSpPr>
          <p:cNvPr id="348" name="Google Shape;348;p58"/>
          <p:cNvSpPr/>
          <p:nvPr/>
        </p:nvSpPr>
        <p:spPr>
          <a:xfrm>
            <a:off x="5975865" y="4288200"/>
            <a:ext cx="2880300" cy="324000"/>
          </a:xfrm>
          <a:prstGeom prst="chevron">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rPr>
              <a:t>Containers</a:t>
            </a:r>
            <a:endParaRPr sz="1200">
              <a:solidFill>
                <a:schemeClr val="lt1"/>
              </a:solidFill>
            </a:endParaRPr>
          </a:p>
        </p:txBody>
      </p:sp>
      <p:sp>
        <p:nvSpPr>
          <p:cNvPr id="349" name="Google Shape;349;p58"/>
          <p:cNvSpPr/>
          <p:nvPr/>
        </p:nvSpPr>
        <p:spPr>
          <a:xfrm>
            <a:off x="516375" y="2982511"/>
            <a:ext cx="2475600" cy="998400"/>
          </a:xfrm>
          <a:prstGeom prst="roundRect">
            <a:avLst>
              <a:gd name="adj" fmla="val 16667"/>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8"/>
          <p:cNvSpPr/>
          <p:nvPr/>
        </p:nvSpPr>
        <p:spPr>
          <a:xfrm>
            <a:off x="3377750" y="2040731"/>
            <a:ext cx="2475600" cy="998400"/>
          </a:xfrm>
          <a:prstGeom prst="roundRect">
            <a:avLst>
              <a:gd name="adj" fmla="val 16667"/>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8"/>
          <p:cNvSpPr txBox="1"/>
          <p:nvPr/>
        </p:nvSpPr>
        <p:spPr>
          <a:xfrm>
            <a:off x="537900" y="2481950"/>
            <a:ext cx="2475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Montserrat"/>
                <a:ea typeface="Montserrat"/>
                <a:cs typeface="Montserrat"/>
                <a:sym typeface="Montserrat"/>
              </a:rPr>
              <a:t>Provisioned by multiple </a:t>
            </a:r>
            <a:endParaRPr sz="1200">
              <a:latin typeface="Montserrat"/>
              <a:ea typeface="Montserrat"/>
              <a:cs typeface="Montserrat"/>
              <a:sym typeface="Montserrat"/>
            </a:endParaRPr>
          </a:p>
          <a:p>
            <a:pPr marL="0" lvl="0" indent="0" algn="ctr" rtl="0">
              <a:spcBef>
                <a:spcPts val="0"/>
              </a:spcBef>
              <a:spcAft>
                <a:spcPts val="0"/>
              </a:spcAft>
              <a:buNone/>
            </a:pPr>
            <a:r>
              <a:rPr lang="en" sz="1200">
                <a:latin typeface="Montserrat"/>
                <a:ea typeface="Montserrat"/>
                <a:cs typeface="Montserrat"/>
                <a:sym typeface="Montserrat"/>
              </a:rPr>
              <a:t>IaC templates</a:t>
            </a:r>
            <a:endParaRPr sz="1200">
              <a:latin typeface="Montserrat"/>
              <a:ea typeface="Montserrat"/>
              <a:cs typeface="Montserrat"/>
              <a:sym typeface="Montserrat"/>
            </a:endParaRPr>
          </a:p>
        </p:txBody>
      </p:sp>
      <p:sp>
        <p:nvSpPr>
          <p:cNvPr id="352" name="Google Shape;352;p58"/>
          <p:cNvSpPr txBox="1"/>
          <p:nvPr/>
        </p:nvSpPr>
        <p:spPr>
          <a:xfrm>
            <a:off x="3358050" y="1533538"/>
            <a:ext cx="2475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Montserrat"/>
                <a:ea typeface="Montserrat"/>
                <a:cs typeface="Montserrat"/>
                <a:sym typeface="Montserrat"/>
              </a:rPr>
              <a:t>Dependent on multiple manifests and images</a:t>
            </a:r>
            <a:endParaRPr sz="1200">
              <a:latin typeface="Montserrat"/>
              <a:ea typeface="Montserrat"/>
              <a:cs typeface="Montserrat"/>
              <a:sym typeface="Montserrat"/>
            </a:endParaRPr>
          </a:p>
        </p:txBody>
      </p:sp>
      <p:sp>
        <p:nvSpPr>
          <p:cNvPr id="353" name="Google Shape;353;p58"/>
          <p:cNvSpPr/>
          <p:nvPr/>
        </p:nvSpPr>
        <p:spPr>
          <a:xfrm>
            <a:off x="6239125" y="1098950"/>
            <a:ext cx="2475600" cy="9984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8"/>
          <p:cNvSpPr txBox="1"/>
          <p:nvPr/>
        </p:nvSpPr>
        <p:spPr>
          <a:xfrm>
            <a:off x="6239125" y="594975"/>
            <a:ext cx="2475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Montserrat"/>
                <a:ea typeface="Montserrat"/>
                <a:cs typeface="Montserrat"/>
                <a:sym typeface="Montserrat"/>
              </a:rPr>
              <a:t>Dependent on multiple packages</a:t>
            </a:r>
            <a:endParaRPr sz="1200">
              <a:latin typeface="Montserrat"/>
              <a:ea typeface="Montserrat"/>
              <a:cs typeface="Montserrat"/>
              <a:sym typeface="Montserrat"/>
            </a:endParaRPr>
          </a:p>
        </p:txBody>
      </p:sp>
      <p:sp>
        <p:nvSpPr>
          <p:cNvPr id="355" name="Google Shape;355;p58"/>
          <p:cNvSpPr/>
          <p:nvPr/>
        </p:nvSpPr>
        <p:spPr>
          <a:xfrm rot="5400000" flipH="1">
            <a:off x="3532275" y="2811500"/>
            <a:ext cx="681000" cy="1549200"/>
          </a:xfrm>
          <a:prstGeom prst="bentArrow">
            <a:avLst>
              <a:gd name="adj1" fmla="val 25000"/>
              <a:gd name="adj2" fmla="val 25000"/>
              <a:gd name="adj3" fmla="val 25000"/>
              <a:gd name="adj4" fmla="val 43750"/>
            </a:avLst>
          </a:prstGeom>
          <a:solidFill>
            <a:srgbClr val="000000">
              <a:alpha val="52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8"/>
          <p:cNvSpPr/>
          <p:nvPr/>
        </p:nvSpPr>
        <p:spPr>
          <a:xfrm rot="5400000" flipH="1">
            <a:off x="6367800" y="1885450"/>
            <a:ext cx="681000" cy="1549200"/>
          </a:xfrm>
          <a:prstGeom prst="bentArrow">
            <a:avLst>
              <a:gd name="adj1" fmla="val 25000"/>
              <a:gd name="adj2" fmla="val 25000"/>
              <a:gd name="adj3" fmla="val 25000"/>
              <a:gd name="adj4" fmla="val 43750"/>
            </a:avLst>
          </a:prstGeom>
          <a:solidFill>
            <a:srgbClr val="000000">
              <a:alpha val="52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7" name="Google Shape;357;p58"/>
          <p:cNvPicPr preferRelativeResize="0"/>
          <p:nvPr/>
        </p:nvPicPr>
        <p:blipFill rotWithShape="1">
          <a:blip r:embed="rId3">
            <a:alphaModFix/>
          </a:blip>
          <a:srcRect/>
          <a:stretch/>
        </p:blipFill>
        <p:spPr>
          <a:xfrm>
            <a:off x="1477400" y="3183274"/>
            <a:ext cx="553550" cy="489675"/>
          </a:xfrm>
          <a:prstGeom prst="rect">
            <a:avLst/>
          </a:prstGeom>
          <a:noFill/>
          <a:ln>
            <a:noFill/>
          </a:ln>
        </p:spPr>
      </p:pic>
      <p:pic>
        <p:nvPicPr>
          <p:cNvPr id="358" name="Google Shape;358;p58"/>
          <p:cNvPicPr preferRelativeResize="0"/>
          <p:nvPr/>
        </p:nvPicPr>
        <p:blipFill rotWithShape="1">
          <a:blip r:embed="rId4">
            <a:alphaModFix/>
          </a:blip>
          <a:srcRect/>
          <a:stretch/>
        </p:blipFill>
        <p:spPr>
          <a:xfrm>
            <a:off x="678073" y="3183274"/>
            <a:ext cx="487601" cy="489675"/>
          </a:xfrm>
          <a:prstGeom prst="rect">
            <a:avLst/>
          </a:prstGeom>
          <a:noFill/>
          <a:ln>
            <a:noFill/>
          </a:ln>
        </p:spPr>
      </p:pic>
      <p:sp>
        <p:nvSpPr>
          <p:cNvPr id="359" name="Google Shape;359;p58"/>
          <p:cNvSpPr txBox="1"/>
          <p:nvPr/>
        </p:nvSpPr>
        <p:spPr>
          <a:xfrm>
            <a:off x="494372" y="3695900"/>
            <a:ext cx="855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Montserrat"/>
                <a:ea typeface="Montserrat"/>
                <a:cs typeface="Montserrat"/>
                <a:sym typeface="Montserrat"/>
              </a:rPr>
              <a:t>Compute</a:t>
            </a:r>
            <a:endParaRPr sz="800">
              <a:latin typeface="Montserrat"/>
              <a:ea typeface="Montserrat"/>
              <a:cs typeface="Montserrat"/>
              <a:sym typeface="Montserrat"/>
            </a:endParaRPr>
          </a:p>
        </p:txBody>
      </p:sp>
      <p:sp>
        <p:nvSpPr>
          <p:cNvPr id="360" name="Google Shape;360;p58"/>
          <p:cNvSpPr txBox="1"/>
          <p:nvPr/>
        </p:nvSpPr>
        <p:spPr>
          <a:xfrm>
            <a:off x="1256372" y="3695900"/>
            <a:ext cx="855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Montserrat"/>
                <a:ea typeface="Montserrat"/>
                <a:cs typeface="Montserrat"/>
                <a:sym typeface="Montserrat"/>
              </a:rPr>
              <a:t>Storage</a:t>
            </a:r>
            <a:endParaRPr sz="800">
              <a:latin typeface="Montserrat"/>
              <a:ea typeface="Montserrat"/>
              <a:cs typeface="Montserrat"/>
              <a:sym typeface="Montserrat"/>
            </a:endParaRPr>
          </a:p>
        </p:txBody>
      </p:sp>
      <p:sp>
        <p:nvSpPr>
          <p:cNvPr id="361" name="Google Shape;361;p58"/>
          <p:cNvSpPr txBox="1"/>
          <p:nvPr/>
        </p:nvSpPr>
        <p:spPr>
          <a:xfrm>
            <a:off x="2145460" y="3695900"/>
            <a:ext cx="855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Montserrat"/>
                <a:ea typeface="Montserrat"/>
                <a:cs typeface="Montserrat"/>
                <a:sym typeface="Montserrat"/>
              </a:rPr>
              <a:t>Networking</a:t>
            </a:r>
            <a:endParaRPr sz="800">
              <a:latin typeface="Montserrat"/>
              <a:ea typeface="Montserrat"/>
              <a:cs typeface="Montserrat"/>
              <a:sym typeface="Montserrat"/>
            </a:endParaRPr>
          </a:p>
        </p:txBody>
      </p:sp>
      <p:pic>
        <p:nvPicPr>
          <p:cNvPr id="362" name="Google Shape;362;p58" descr="A picture containing stove&#10;&#10;Description automatically generated"/>
          <p:cNvPicPr preferRelativeResize="0"/>
          <p:nvPr/>
        </p:nvPicPr>
        <p:blipFill rotWithShape="1">
          <a:blip r:embed="rId5">
            <a:alphaModFix/>
          </a:blip>
          <a:srcRect/>
          <a:stretch/>
        </p:blipFill>
        <p:spPr>
          <a:xfrm>
            <a:off x="4340524" y="2219289"/>
            <a:ext cx="510663" cy="489675"/>
          </a:xfrm>
          <a:prstGeom prst="rect">
            <a:avLst/>
          </a:prstGeom>
          <a:noFill/>
          <a:ln>
            <a:noFill/>
          </a:ln>
        </p:spPr>
      </p:pic>
      <p:sp>
        <p:nvSpPr>
          <p:cNvPr id="363" name="Google Shape;363;p58"/>
          <p:cNvSpPr txBox="1"/>
          <p:nvPr/>
        </p:nvSpPr>
        <p:spPr>
          <a:xfrm>
            <a:off x="4168347" y="2745213"/>
            <a:ext cx="855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Montserrat"/>
                <a:ea typeface="Montserrat"/>
                <a:cs typeface="Montserrat"/>
                <a:sym typeface="Montserrat"/>
              </a:rPr>
              <a:t>Kubernetes</a:t>
            </a:r>
            <a:endParaRPr sz="800">
              <a:latin typeface="Montserrat"/>
              <a:ea typeface="Montserrat"/>
              <a:cs typeface="Montserrat"/>
              <a:sym typeface="Montserrat"/>
            </a:endParaRPr>
          </a:p>
        </p:txBody>
      </p:sp>
      <p:pic>
        <p:nvPicPr>
          <p:cNvPr id="364" name="Google Shape;364;p58"/>
          <p:cNvPicPr preferRelativeResize="0"/>
          <p:nvPr/>
        </p:nvPicPr>
        <p:blipFill>
          <a:blip r:embed="rId6">
            <a:alphaModFix/>
          </a:blip>
          <a:stretch>
            <a:fillRect/>
          </a:stretch>
        </p:blipFill>
        <p:spPr>
          <a:xfrm>
            <a:off x="6383050" y="1220051"/>
            <a:ext cx="596776" cy="511174"/>
          </a:xfrm>
          <a:prstGeom prst="rect">
            <a:avLst/>
          </a:prstGeom>
          <a:noFill/>
          <a:ln>
            <a:noFill/>
          </a:ln>
        </p:spPr>
      </p:pic>
      <p:sp>
        <p:nvSpPr>
          <p:cNvPr id="365" name="Google Shape;365;p58"/>
          <p:cNvSpPr txBox="1"/>
          <p:nvPr/>
        </p:nvSpPr>
        <p:spPr>
          <a:xfrm>
            <a:off x="6253935" y="1758288"/>
            <a:ext cx="855000" cy="2463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Montserrat"/>
                <a:ea typeface="Montserrat"/>
                <a:cs typeface="Montserrat"/>
                <a:sym typeface="Montserrat"/>
              </a:rPr>
              <a:t>Build </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template</a:t>
            </a:r>
            <a:endParaRPr sz="800">
              <a:latin typeface="Montserrat"/>
              <a:ea typeface="Montserrat"/>
              <a:cs typeface="Montserrat"/>
              <a:sym typeface="Montserrat"/>
            </a:endParaRPr>
          </a:p>
        </p:txBody>
      </p:sp>
      <p:sp>
        <p:nvSpPr>
          <p:cNvPr id="366" name="Google Shape;366;p58"/>
          <p:cNvSpPr txBox="1"/>
          <p:nvPr/>
        </p:nvSpPr>
        <p:spPr>
          <a:xfrm>
            <a:off x="7108935" y="1751300"/>
            <a:ext cx="855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Montserrat"/>
                <a:ea typeface="Montserrat"/>
                <a:cs typeface="Montserrat"/>
                <a:sym typeface="Montserrat"/>
              </a:rPr>
              <a:t>Dependencies</a:t>
            </a:r>
            <a:endParaRPr sz="800">
              <a:latin typeface="Montserrat"/>
              <a:ea typeface="Montserrat"/>
              <a:cs typeface="Montserrat"/>
              <a:sym typeface="Montserrat"/>
            </a:endParaRPr>
          </a:p>
        </p:txBody>
      </p:sp>
      <p:pic>
        <p:nvPicPr>
          <p:cNvPr id="367" name="Google Shape;367;p58"/>
          <p:cNvPicPr preferRelativeResize="0"/>
          <p:nvPr/>
        </p:nvPicPr>
        <p:blipFill rotWithShape="1">
          <a:blip r:embed="rId7">
            <a:alphaModFix/>
          </a:blip>
          <a:srcRect/>
          <a:stretch/>
        </p:blipFill>
        <p:spPr>
          <a:xfrm>
            <a:off x="7259639" y="1238145"/>
            <a:ext cx="553550" cy="474980"/>
          </a:xfrm>
          <a:prstGeom prst="rect">
            <a:avLst/>
          </a:prstGeom>
          <a:noFill/>
          <a:ln>
            <a:noFill/>
          </a:ln>
        </p:spPr>
      </p:pic>
      <p:sp>
        <p:nvSpPr>
          <p:cNvPr id="368" name="Google Shape;368;p58"/>
          <p:cNvSpPr txBox="1"/>
          <p:nvPr/>
        </p:nvSpPr>
        <p:spPr>
          <a:xfrm>
            <a:off x="7870935" y="1751300"/>
            <a:ext cx="855000" cy="2463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Montserrat"/>
                <a:ea typeface="Montserrat"/>
                <a:cs typeface="Montserrat"/>
                <a:sym typeface="Montserrat"/>
              </a:rPr>
              <a:t>Custom </a:t>
            </a:r>
            <a:endParaRPr sz="800">
              <a:latin typeface="Montserrat"/>
              <a:ea typeface="Montserrat"/>
              <a:cs typeface="Montserrat"/>
              <a:sym typeface="Montserrat"/>
            </a:endParaRPr>
          </a:p>
          <a:p>
            <a:pPr marL="0" lvl="0" indent="0" algn="ctr" rtl="0">
              <a:spcBef>
                <a:spcPts val="0"/>
              </a:spcBef>
              <a:spcAft>
                <a:spcPts val="0"/>
              </a:spcAft>
              <a:buNone/>
            </a:pPr>
            <a:r>
              <a:rPr lang="en" sz="800">
                <a:latin typeface="Montserrat"/>
                <a:ea typeface="Montserrat"/>
                <a:cs typeface="Montserrat"/>
                <a:sym typeface="Montserrat"/>
              </a:rPr>
              <a:t>code</a:t>
            </a:r>
            <a:endParaRPr sz="800">
              <a:latin typeface="Montserrat"/>
              <a:ea typeface="Montserrat"/>
              <a:cs typeface="Montserrat"/>
              <a:sym typeface="Montserrat"/>
            </a:endParaRPr>
          </a:p>
        </p:txBody>
      </p:sp>
      <p:pic>
        <p:nvPicPr>
          <p:cNvPr id="369" name="Google Shape;369;p58"/>
          <p:cNvPicPr preferRelativeResize="0"/>
          <p:nvPr/>
        </p:nvPicPr>
        <p:blipFill rotWithShape="1">
          <a:blip r:embed="rId8">
            <a:alphaModFix/>
          </a:blip>
          <a:srcRect/>
          <a:stretch/>
        </p:blipFill>
        <p:spPr>
          <a:xfrm>
            <a:off x="2342675" y="3184322"/>
            <a:ext cx="487600" cy="487581"/>
          </a:xfrm>
          <a:prstGeom prst="rect">
            <a:avLst/>
          </a:prstGeom>
          <a:noFill/>
          <a:ln>
            <a:noFill/>
          </a:ln>
        </p:spPr>
      </p:pic>
      <p:pic>
        <p:nvPicPr>
          <p:cNvPr id="370" name="Google Shape;370;p58"/>
          <p:cNvPicPr preferRelativeResize="0"/>
          <p:nvPr/>
        </p:nvPicPr>
        <p:blipFill rotWithShape="1">
          <a:blip r:embed="rId9">
            <a:alphaModFix/>
          </a:blip>
          <a:srcRect/>
          <a:stretch/>
        </p:blipFill>
        <p:spPr>
          <a:xfrm>
            <a:off x="8021652" y="1243275"/>
            <a:ext cx="553549" cy="464710"/>
          </a:xfrm>
          <a:prstGeom prst="rect">
            <a:avLst/>
          </a:prstGeom>
          <a:noFill/>
          <a:ln>
            <a:noFill/>
          </a:ln>
        </p:spPr>
      </p:pic>
      <p:sp>
        <p:nvSpPr>
          <p:cNvPr id="371" name="Google Shape;371;p58"/>
          <p:cNvSpPr txBox="1"/>
          <p:nvPr/>
        </p:nvSpPr>
        <p:spPr>
          <a:xfrm>
            <a:off x="460173" y="4025225"/>
            <a:ext cx="25317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b="1">
                <a:solidFill>
                  <a:schemeClr val="accent6"/>
                </a:solidFill>
                <a:latin typeface="Montserrat"/>
                <a:ea typeface="Montserrat"/>
                <a:cs typeface="Montserrat"/>
                <a:sym typeface="Montserrat"/>
              </a:rPr>
              <a:t>Opportunity for misconfigurations</a:t>
            </a:r>
            <a:endParaRPr sz="800" b="1">
              <a:solidFill>
                <a:schemeClr val="accent6"/>
              </a:solidFill>
              <a:latin typeface="Montserrat"/>
              <a:ea typeface="Montserrat"/>
              <a:cs typeface="Montserrat"/>
              <a:sym typeface="Montserrat"/>
            </a:endParaRPr>
          </a:p>
        </p:txBody>
      </p:sp>
      <p:sp>
        <p:nvSpPr>
          <p:cNvPr id="372" name="Google Shape;372;p58"/>
          <p:cNvSpPr txBox="1"/>
          <p:nvPr/>
        </p:nvSpPr>
        <p:spPr>
          <a:xfrm>
            <a:off x="3329998" y="3083638"/>
            <a:ext cx="25317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b="1">
                <a:solidFill>
                  <a:schemeClr val="accent6"/>
                </a:solidFill>
                <a:latin typeface="Montserrat"/>
                <a:ea typeface="Montserrat"/>
                <a:cs typeface="Montserrat"/>
                <a:sym typeface="Montserrat"/>
              </a:rPr>
              <a:t>Opportunity for misconfigurations</a:t>
            </a:r>
            <a:endParaRPr sz="800" b="1">
              <a:solidFill>
                <a:schemeClr val="accent6"/>
              </a:solidFill>
              <a:latin typeface="Montserrat"/>
              <a:ea typeface="Montserrat"/>
              <a:cs typeface="Montserrat"/>
              <a:sym typeface="Montserrat"/>
            </a:endParaRPr>
          </a:p>
        </p:txBody>
      </p:sp>
      <p:sp>
        <p:nvSpPr>
          <p:cNvPr id="373" name="Google Shape;373;p58"/>
          <p:cNvSpPr txBox="1"/>
          <p:nvPr/>
        </p:nvSpPr>
        <p:spPr>
          <a:xfrm>
            <a:off x="6211073" y="2141575"/>
            <a:ext cx="25317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b="1">
                <a:solidFill>
                  <a:schemeClr val="accent6"/>
                </a:solidFill>
                <a:latin typeface="Montserrat"/>
                <a:ea typeface="Montserrat"/>
                <a:cs typeface="Montserrat"/>
                <a:sym typeface="Montserrat"/>
              </a:rPr>
              <a:t>Opportunity for vulnerabilities and misconfigs</a:t>
            </a:r>
            <a:endParaRPr sz="800" b="1">
              <a:solidFill>
                <a:schemeClr val="accent6"/>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9"/>
          <p:cNvSpPr txBox="1">
            <a:spLocks noGrp="1"/>
          </p:cNvSpPr>
          <p:nvPr>
            <p:ph type="title"/>
          </p:nvPr>
        </p:nvSpPr>
        <p:spPr>
          <a:xfrm>
            <a:off x="159300" y="1557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The Next Big Challenge: “Shift Left” Cloud Security</a:t>
            </a:r>
            <a:endParaRPr/>
          </a:p>
        </p:txBody>
      </p:sp>
      <p:sp>
        <p:nvSpPr>
          <p:cNvPr id="379" name="Google Shape;379;p59"/>
          <p:cNvSpPr txBox="1"/>
          <p:nvPr/>
        </p:nvSpPr>
        <p:spPr>
          <a:xfrm>
            <a:off x="1440953" y="525384"/>
            <a:ext cx="1306200" cy="794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800" b="1">
                <a:solidFill>
                  <a:srgbClr val="FF0000"/>
                </a:solidFill>
                <a:latin typeface="Montserrat"/>
                <a:ea typeface="Montserrat"/>
                <a:cs typeface="Montserrat"/>
                <a:sym typeface="Montserrat"/>
              </a:rPr>
              <a:t>1</a:t>
            </a:r>
            <a:endParaRPr sz="1800" b="1">
              <a:solidFill>
                <a:srgbClr val="FF0000"/>
              </a:solidFill>
              <a:latin typeface="Montserrat"/>
              <a:ea typeface="Montserrat"/>
              <a:cs typeface="Montserrat"/>
              <a:sym typeface="Montserrat"/>
            </a:endParaRPr>
          </a:p>
          <a:p>
            <a:pPr marL="0" lvl="0" indent="0" algn="ctr" rtl="0">
              <a:spcBef>
                <a:spcPts val="0"/>
              </a:spcBef>
              <a:spcAft>
                <a:spcPts val="0"/>
              </a:spcAft>
              <a:buNone/>
            </a:pPr>
            <a:r>
              <a:rPr lang="en" sz="1000" b="1">
                <a:latin typeface="Montserrat"/>
                <a:ea typeface="Montserrat"/>
                <a:cs typeface="Montserrat"/>
                <a:sym typeface="Montserrat"/>
              </a:rPr>
              <a:t>Misconfigured or vulnerable repo</a:t>
            </a:r>
            <a:endParaRPr sz="1000" b="1">
              <a:latin typeface="Montserrat"/>
              <a:ea typeface="Montserrat"/>
              <a:cs typeface="Montserrat"/>
              <a:sym typeface="Montserrat"/>
            </a:endParaRPr>
          </a:p>
        </p:txBody>
      </p:sp>
      <p:sp>
        <p:nvSpPr>
          <p:cNvPr id="380" name="Google Shape;380;p59"/>
          <p:cNvSpPr/>
          <p:nvPr/>
        </p:nvSpPr>
        <p:spPr>
          <a:xfrm rot="-5400000">
            <a:off x="2362150" y="-1098722"/>
            <a:ext cx="4329900" cy="6826500"/>
          </a:xfrm>
          <a:prstGeom prst="trapezoid">
            <a:avLst>
              <a:gd name="adj" fmla="val 38071"/>
            </a:avLst>
          </a:prstGeom>
          <a:gradFill>
            <a:gsLst>
              <a:gs pos="0">
                <a:srgbClr val="595959">
                  <a:alpha val="19215"/>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9"/>
          <p:cNvSpPr/>
          <p:nvPr/>
        </p:nvSpPr>
        <p:spPr>
          <a:xfrm>
            <a:off x="6422063" y="1300556"/>
            <a:ext cx="602100" cy="602100"/>
          </a:xfrm>
          <a:prstGeom prst="ellipse">
            <a:avLst/>
          </a:prstGeom>
          <a:solidFill>
            <a:srgbClr val="FFFFFF"/>
          </a:solidFill>
          <a:ln w="38100" cap="flat" cmpd="sng">
            <a:solidFill>
              <a:srgbClr val="FA582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2" name="Google Shape;382;p59"/>
          <p:cNvPicPr preferRelativeResize="0"/>
          <p:nvPr/>
        </p:nvPicPr>
        <p:blipFill rotWithShape="1">
          <a:blip r:embed="rId3">
            <a:alphaModFix/>
          </a:blip>
          <a:srcRect/>
          <a:stretch/>
        </p:blipFill>
        <p:spPr>
          <a:xfrm>
            <a:off x="6506825" y="1391091"/>
            <a:ext cx="432600" cy="311475"/>
          </a:xfrm>
          <a:prstGeom prst="rect">
            <a:avLst/>
          </a:prstGeom>
          <a:noFill/>
          <a:ln>
            <a:noFill/>
          </a:ln>
        </p:spPr>
      </p:pic>
      <p:sp>
        <p:nvSpPr>
          <p:cNvPr id="383" name="Google Shape;383;p59"/>
          <p:cNvSpPr/>
          <p:nvPr/>
        </p:nvSpPr>
        <p:spPr>
          <a:xfrm>
            <a:off x="4073563" y="1300556"/>
            <a:ext cx="602100" cy="602100"/>
          </a:xfrm>
          <a:prstGeom prst="ellipse">
            <a:avLst/>
          </a:prstGeom>
          <a:solidFill>
            <a:srgbClr val="FFFFFF"/>
          </a:solidFill>
          <a:ln w="38100" cap="flat" cmpd="sng">
            <a:solidFill>
              <a:srgbClr val="00CC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4" name="Google Shape;384;p59"/>
          <p:cNvPicPr preferRelativeResize="0"/>
          <p:nvPr/>
        </p:nvPicPr>
        <p:blipFill rotWithShape="1">
          <a:blip r:embed="rId4">
            <a:alphaModFix/>
          </a:blip>
          <a:srcRect/>
          <a:stretch/>
        </p:blipFill>
        <p:spPr>
          <a:xfrm>
            <a:off x="4158326" y="1391088"/>
            <a:ext cx="432600" cy="311470"/>
          </a:xfrm>
          <a:prstGeom prst="rect">
            <a:avLst/>
          </a:prstGeom>
          <a:noFill/>
          <a:ln>
            <a:noFill/>
          </a:ln>
        </p:spPr>
      </p:pic>
      <p:sp>
        <p:nvSpPr>
          <p:cNvPr id="385" name="Google Shape;385;p59"/>
          <p:cNvSpPr/>
          <p:nvPr/>
        </p:nvSpPr>
        <p:spPr>
          <a:xfrm>
            <a:off x="1786363" y="1300556"/>
            <a:ext cx="602100" cy="602100"/>
          </a:xfrm>
          <a:prstGeom prst="ellipse">
            <a:avLst/>
          </a:prstGeom>
          <a:solidFill>
            <a:srgbClr val="FFFFFF"/>
          </a:solidFill>
          <a:ln w="38100" cap="flat" cmpd="sng">
            <a:solidFill>
              <a:srgbClr val="00C0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9"/>
          <p:cNvSpPr/>
          <p:nvPr/>
        </p:nvSpPr>
        <p:spPr>
          <a:xfrm>
            <a:off x="5745025" y="2085366"/>
            <a:ext cx="1969200" cy="1037100"/>
          </a:xfrm>
          <a:prstGeom prst="rect">
            <a:avLst/>
          </a:prstGeom>
          <a:solidFill>
            <a:srgbClr val="FFFFFF">
              <a:alpha val="79890"/>
            </a:srgbClr>
          </a:solidFill>
          <a:ln w="19050" cap="flat" cmpd="sng">
            <a:solidFill>
              <a:srgbClr val="FA582D"/>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000" b="1">
                <a:latin typeface="Montserrat"/>
                <a:ea typeface="Montserrat"/>
                <a:cs typeface="Montserrat"/>
                <a:sym typeface="Montserrat"/>
              </a:rPr>
              <a:t>Security</a:t>
            </a:r>
            <a:endParaRPr sz="1000" b="1">
              <a:latin typeface="Montserrat"/>
              <a:ea typeface="Montserrat"/>
              <a:cs typeface="Montserrat"/>
              <a:sym typeface="Montserrat"/>
            </a:endParaRPr>
          </a:p>
        </p:txBody>
      </p:sp>
      <p:sp>
        <p:nvSpPr>
          <p:cNvPr id="387" name="Google Shape;387;p59"/>
          <p:cNvSpPr/>
          <p:nvPr/>
        </p:nvSpPr>
        <p:spPr>
          <a:xfrm>
            <a:off x="5745025" y="1746666"/>
            <a:ext cx="1969200" cy="338700"/>
          </a:xfrm>
          <a:prstGeom prst="rect">
            <a:avLst/>
          </a:prstGeom>
          <a:solidFill>
            <a:srgbClr val="FA582D"/>
          </a:solidFill>
          <a:ln w="19050" cap="flat" cmpd="sng">
            <a:solidFill>
              <a:srgbClr val="FA582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FFFFF"/>
                </a:solidFill>
                <a:latin typeface="Montserrat"/>
                <a:ea typeface="Montserrat"/>
                <a:cs typeface="Montserrat"/>
                <a:sym typeface="Montserrat"/>
              </a:rPr>
              <a:t>Run-Time</a:t>
            </a:r>
            <a:endParaRPr sz="1200" b="1">
              <a:solidFill>
                <a:srgbClr val="FFFFFF"/>
              </a:solidFill>
              <a:latin typeface="Montserrat"/>
              <a:ea typeface="Montserrat"/>
              <a:cs typeface="Montserrat"/>
              <a:sym typeface="Montserrat"/>
            </a:endParaRPr>
          </a:p>
        </p:txBody>
      </p:sp>
      <p:sp>
        <p:nvSpPr>
          <p:cNvPr id="388" name="Google Shape;388;p59"/>
          <p:cNvSpPr txBox="1"/>
          <p:nvPr/>
        </p:nvSpPr>
        <p:spPr>
          <a:xfrm>
            <a:off x="3181325" y="533462"/>
            <a:ext cx="2452800" cy="794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800" b="1">
                <a:solidFill>
                  <a:srgbClr val="FF0000"/>
                </a:solidFill>
                <a:latin typeface="Montserrat"/>
                <a:ea typeface="Montserrat"/>
                <a:cs typeface="Montserrat"/>
                <a:sym typeface="Montserrat"/>
              </a:rPr>
              <a:t>100s</a:t>
            </a:r>
            <a:endParaRPr sz="1800" b="1">
              <a:solidFill>
                <a:srgbClr val="FF0000"/>
              </a:solidFill>
              <a:latin typeface="Montserrat"/>
              <a:ea typeface="Montserrat"/>
              <a:cs typeface="Montserrat"/>
              <a:sym typeface="Montserrat"/>
            </a:endParaRPr>
          </a:p>
          <a:p>
            <a:pPr marL="0" lvl="0" indent="0" algn="ctr" rtl="0">
              <a:spcBef>
                <a:spcPts val="0"/>
              </a:spcBef>
              <a:spcAft>
                <a:spcPts val="0"/>
              </a:spcAft>
              <a:buNone/>
            </a:pPr>
            <a:r>
              <a:rPr lang="en" sz="1000" b="1">
                <a:latin typeface="Montserrat"/>
                <a:ea typeface="Montserrat"/>
                <a:cs typeface="Montserrat"/>
                <a:sym typeface="Montserrat"/>
              </a:rPr>
              <a:t>of deployments </a:t>
            </a:r>
            <a:endParaRPr sz="1000" b="1">
              <a:latin typeface="Montserrat"/>
              <a:ea typeface="Montserrat"/>
              <a:cs typeface="Montserrat"/>
              <a:sym typeface="Montserrat"/>
            </a:endParaRPr>
          </a:p>
        </p:txBody>
      </p:sp>
      <p:sp>
        <p:nvSpPr>
          <p:cNvPr id="389" name="Google Shape;389;p59"/>
          <p:cNvSpPr/>
          <p:nvPr/>
        </p:nvSpPr>
        <p:spPr>
          <a:xfrm>
            <a:off x="1102825" y="2085366"/>
            <a:ext cx="1969200" cy="1037100"/>
          </a:xfrm>
          <a:prstGeom prst="rect">
            <a:avLst/>
          </a:prstGeom>
          <a:solidFill>
            <a:srgbClr val="FFFFFF">
              <a:alpha val="79890"/>
            </a:srgbClr>
          </a:solidFill>
          <a:ln w="19050" cap="flat" cmpd="sng">
            <a:solidFill>
              <a:srgbClr val="00C0E8"/>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000" b="1">
                <a:latin typeface="Montserrat"/>
                <a:ea typeface="Montserrat"/>
                <a:cs typeface="Montserrat"/>
                <a:sym typeface="Montserrat"/>
              </a:rPr>
              <a:t>Developers</a:t>
            </a:r>
            <a:endParaRPr sz="1000" b="1">
              <a:latin typeface="Montserrat"/>
              <a:ea typeface="Montserrat"/>
              <a:cs typeface="Montserrat"/>
              <a:sym typeface="Montserrat"/>
            </a:endParaRPr>
          </a:p>
        </p:txBody>
      </p:sp>
      <p:sp>
        <p:nvSpPr>
          <p:cNvPr id="390" name="Google Shape;390;p59"/>
          <p:cNvSpPr/>
          <p:nvPr/>
        </p:nvSpPr>
        <p:spPr>
          <a:xfrm>
            <a:off x="3423925" y="2085366"/>
            <a:ext cx="1969200" cy="1037100"/>
          </a:xfrm>
          <a:prstGeom prst="rect">
            <a:avLst/>
          </a:prstGeom>
          <a:solidFill>
            <a:srgbClr val="FFFFFF">
              <a:alpha val="79890"/>
            </a:srgbClr>
          </a:solidFill>
          <a:ln w="19050" cap="flat" cmpd="sng">
            <a:solidFill>
              <a:srgbClr val="00CC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latin typeface="Montserrat"/>
                <a:ea typeface="Montserrat"/>
                <a:cs typeface="Montserrat"/>
                <a:sym typeface="Montserrat"/>
              </a:rPr>
              <a:t>DevOps</a:t>
            </a:r>
            <a:endParaRPr sz="1000" b="1">
              <a:latin typeface="Montserrat"/>
              <a:ea typeface="Montserrat"/>
              <a:cs typeface="Montserrat"/>
              <a:sym typeface="Montserrat"/>
            </a:endParaRPr>
          </a:p>
        </p:txBody>
      </p:sp>
      <p:sp>
        <p:nvSpPr>
          <p:cNvPr id="391" name="Google Shape;391;p59"/>
          <p:cNvSpPr/>
          <p:nvPr/>
        </p:nvSpPr>
        <p:spPr>
          <a:xfrm>
            <a:off x="1102825" y="1746666"/>
            <a:ext cx="1969200" cy="338700"/>
          </a:xfrm>
          <a:prstGeom prst="rect">
            <a:avLst/>
          </a:prstGeom>
          <a:solidFill>
            <a:srgbClr val="00C0E8"/>
          </a:solidFill>
          <a:ln w="19050" cap="flat" cmpd="sng">
            <a:solidFill>
              <a:srgbClr val="00C0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FFFFF"/>
                </a:solidFill>
                <a:latin typeface="Montserrat"/>
                <a:ea typeface="Montserrat"/>
                <a:cs typeface="Montserrat"/>
                <a:sym typeface="Montserrat"/>
              </a:rPr>
              <a:t>Build</a:t>
            </a:r>
            <a:endParaRPr sz="1200" i="1">
              <a:solidFill>
                <a:srgbClr val="FFFFFF"/>
              </a:solidFill>
              <a:latin typeface="Montserrat"/>
              <a:ea typeface="Montserrat"/>
              <a:cs typeface="Montserrat"/>
              <a:sym typeface="Montserrat"/>
            </a:endParaRPr>
          </a:p>
        </p:txBody>
      </p:sp>
      <p:sp>
        <p:nvSpPr>
          <p:cNvPr id="392" name="Google Shape;392;p59"/>
          <p:cNvSpPr/>
          <p:nvPr/>
        </p:nvSpPr>
        <p:spPr>
          <a:xfrm>
            <a:off x="3423925" y="1746666"/>
            <a:ext cx="1969200" cy="338700"/>
          </a:xfrm>
          <a:prstGeom prst="rect">
            <a:avLst/>
          </a:prstGeom>
          <a:solidFill>
            <a:srgbClr val="00CC66"/>
          </a:solidFill>
          <a:ln w="19050" cap="flat" cmpd="sng">
            <a:solidFill>
              <a:srgbClr val="00CC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FFFFF"/>
                </a:solidFill>
                <a:latin typeface="Montserrat"/>
                <a:ea typeface="Montserrat"/>
                <a:cs typeface="Montserrat"/>
                <a:sym typeface="Montserrat"/>
              </a:rPr>
              <a:t>Deploy</a:t>
            </a:r>
            <a:endParaRPr sz="1200" b="1">
              <a:solidFill>
                <a:srgbClr val="FFFFFF"/>
              </a:solidFill>
              <a:latin typeface="Montserrat"/>
              <a:ea typeface="Montserrat"/>
              <a:cs typeface="Montserrat"/>
              <a:sym typeface="Montserrat"/>
            </a:endParaRPr>
          </a:p>
        </p:txBody>
      </p:sp>
      <p:pic>
        <p:nvPicPr>
          <p:cNvPr id="393" name="Google Shape;393;p59"/>
          <p:cNvPicPr preferRelativeResize="0"/>
          <p:nvPr/>
        </p:nvPicPr>
        <p:blipFill>
          <a:blip r:embed="rId5">
            <a:alphaModFix/>
          </a:blip>
          <a:stretch>
            <a:fillRect/>
          </a:stretch>
        </p:blipFill>
        <p:spPr>
          <a:xfrm>
            <a:off x="6590487" y="2870144"/>
            <a:ext cx="242673" cy="145199"/>
          </a:xfrm>
          <a:prstGeom prst="rect">
            <a:avLst/>
          </a:prstGeom>
          <a:noFill/>
          <a:ln>
            <a:noFill/>
          </a:ln>
        </p:spPr>
      </p:pic>
      <p:sp>
        <p:nvSpPr>
          <p:cNvPr id="394" name="Google Shape;394;p59"/>
          <p:cNvSpPr/>
          <p:nvPr/>
        </p:nvSpPr>
        <p:spPr>
          <a:xfrm>
            <a:off x="3423925" y="3634203"/>
            <a:ext cx="1969200" cy="474900"/>
          </a:xfrm>
          <a:prstGeom prst="rect">
            <a:avLst/>
          </a:prstGeom>
          <a:solidFill>
            <a:srgbClr val="FFF2CC"/>
          </a:solidFill>
          <a:ln w="19050" cap="flat" cmpd="sng">
            <a:solidFill>
              <a:srgbClr val="FFCB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b="1">
              <a:latin typeface="Montserrat"/>
              <a:ea typeface="Montserrat"/>
              <a:cs typeface="Montserrat"/>
              <a:sym typeface="Montserrat"/>
            </a:endParaRPr>
          </a:p>
          <a:p>
            <a:pPr marL="0" lvl="0" indent="0" algn="ctr" rtl="0">
              <a:spcBef>
                <a:spcPts val="0"/>
              </a:spcBef>
              <a:spcAft>
                <a:spcPts val="0"/>
              </a:spcAft>
              <a:buNone/>
            </a:pPr>
            <a:endParaRPr sz="1600" b="1">
              <a:latin typeface="Montserrat"/>
              <a:ea typeface="Montserrat"/>
              <a:cs typeface="Montserrat"/>
              <a:sym typeface="Montserrat"/>
            </a:endParaRPr>
          </a:p>
        </p:txBody>
      </p:sp>
      <p:sp>
        <p:nvSpPr>
          <p:cNvPr id="395" name="Google Shape;395;p59"/>
          <p:cNvSpPr/>
          <p:nvPr/>
        </p:nvSpPr>
        <p:spPr>
          <a:xfrm>
            <a:off x="3423925" y="3295491"/>
            <a:ext cx="1969200" cy="338700"/>
          </a:xfrm>
          <a:prstGeom prst="rect">
            <a:avLst/>
          </a:prstGeom>
          <a:solidFill>
            <a:srgbClr val="FFCB06"/>
          </a:solidFill>
          <a:ln w="19050" cap="flat" cmpd="sng">
            <a:solidFill>
              <a:srgbClr val="FFCB0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FFFFF"/>
                </a:solidFill>
                <a:latin typeface="Montserrat"/>
                <a:ea typeface="Montserrat"/>
                <a:cs typeface="Montserrat"/>
                <a:sym typeface="Montserrat"/>
              </a:rPr>
              <a:t>Issues To Fix</a:t>
            </a:r>
            <a:endParaRPr sz="1200" i="1">
              <a:solidFill>
                <a:srgbClr val="FFFFFF"/>
              </a:solidFill>
              <a:latin typeface="Montserrat"/>
              <a:ea typeface="Montserrat"/>
              <a:cs typeface="Montserrat"/>
              <a:sym typeface="Montserrat"/>
            </a:endParaRPr>
          </a:p>
        </p:txBody>
      </p:sp>
      <p:pic>
        <p:nvPicPr>
          <p:cNvPr id="396" name="Google Shape;396;p59"/>
          <p:cNvPicPr preferRelativeResize="0"/>
          <p:nvPr/>
        </p:nvPicPr>
        <p:blipFill>
          <a:blip r:embed="rId6">
            <a:alphaModFix/>
          </a:blip>
          <a:stretch>
            <a:fillRect/>
          </a:stretch>
        </p:blipFill>
        <p:spPr>
          <a:xfrm>
            <a:off x="3492656" y="3822886"/>
            <a:ext cx="602100" cy="88618"/>
          </a:xfrm>
          <a:prstGeom prst="rect">
            <a:avLst/>
          </a:prstGeom>
          <a:noFill/>
          <a:ln>
            <a:noFill/>
          </a:ln>
        </p:spPr>
      </p:pic>
      <p:pic>
        <p:nvPicPr>
          <p:cNvPr id="397" name="Google Shape;397;p59"/>
          <p:cNvPicPr preferRelativeResize="0"/>
          <p:nvPr/>
        </p:nvPicPr>
        <p:blipFill>
          <a:blip r:embed="rId7">
            <a:alphaModFix/>
          </a:blip>
          <a:stretch>
            <a:fillRect/>
          </a:stretch>
        </p:blipFill>
        <p:spPr>
          <a:xfrm>
            <a:off x="4248606" y="3794602"/>
            <a:ext cx="370225" cy="145186"/>
          </a:xfrm>
          <a:prstGeom prst="rect">
            <a:avLst/>
          </a:prstGeom>
          <a:noFill/>
          <a:ln>
            <a:noFill/>
          </a:ln>
        </p:spPr>
      </p:pic>
      <p:pic>
        <p:nvPicPr>
          <p:cNvPr id="398" name="Google Shape;398;p59"/>
          <p:cNvPicPr preferRelativeResize="0"/>
          <p:nvPr/>
        </p:nvPicPr>
        <p:blipFill>
          <a:blip r:embed="rId8">
            <a:alphaModFix/>
          </a:blip>
          <a:stretch>
            <a:fillRect/>
          </a:stretch>
        </p:blipFill>
        <p:spPr>
          <a:xfrm>
            <a:off x="4772681" y="3810133"/>
            <a:ext cx="555054" cy="114125"/>
          </a:xfrm>
          <a:prstGeom prst="rect">
            <a:avLst/>
          </a:prstGeom>
          <a:noFill/>
          <a:ln>
            <a:noFill/>
          </a:ln>
        </p:spPr>
      </p:pic>
      <p:sp>
        <p:nvSpPr>
          <p:cNvPr id="399" name="Google Shape;399;p59"/>
          <p:cNvSpPr txBox="1"/>
          <p:nvPr/>
        </p:nvSpPr>
        <p:spPr>
          <a:xfrm>
            <a:off x="5743525" y="525387"/>
            <a:ext cx="1969200" cy="794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800" b="1">
                <a:solidFill>
                  <a:srgbClr val="FF0000"/>
                </a:solidFill>
                <a:latin typeface="Montserrat"/>
                <a:ea typeface="Montserrat"/>
                <a:cs typeface="Montserrat"/>
                <a:sym typeface="Montserrat"/>
              </a:rPr>
              <a:t>1,000s </a:t>
            </a:r>
            <a:endParaRPr sz="1800" b="1">
              <a:solidFill>
                <a:srgbClr val="FF0000"/>
              </a:solidFill>
              <a:latin typeface="Montserrat"/>
              <a:ea typeface="Montserrat"/>
              <a:cs typeface="Montserrat"/>
              <a:sym typeface="Montserrat"/>
            </a:endParaRPr>
          </a:p>
          <a:p>
            <a:pPr marL="0" lvl="0" indent="0" algn="ctr" rtl="0">
              <a:spcBef>
                <a:spcPts val="0"/>
              </a:spcBef>
              <a:spcAft>
                <a:spcPts val="0"/>
              </a:spcAft>
              <a:buNone/>
            </a:pPr>
            <a:r>
              <a:rPr lang="en" sz="1000" b="1">
                <a:latin typeface="Montserrat"/>
                <a:ea typeface="Montserrat"/>
                <a:cs typeface="Montserrat"/>
                <a:sym typeface="Montserrat"/>
              </a:rPr>
              <a:t>of  security alerts </a:t>
            </a:r>
            <a:endParaRPr sz="1000" b="1">
              <a:latin typeface="Montserrat"/>
              <a:ea typeface="Montserrat"/>
              <a:cs typeface="Montserrat"/>
              <a:sym typeface="Montserrat"/>
            </a:endParaRPr>
          </a:p>
        </p:txBody>
      </p:sp>
      <p:pic>
        <p:nvPicPr>
          <p:cNvPr id="400" name="Google Shape;400;p59"/>
          <p:cNvPicPr preferRelativeResize="0"/>
          <p:nvPr/>
        </p:nvPicPr>
        <p:blipFill rotWithShape="1">
          <a:blip r:embed="rId9">
            <a:alphaModFix/>
          </a:blip>
          <a:srcRect/>
          <a:stretch/>
        </p:blipFill>
        <p:spPr>
          <a:xfrm>
            <a:off x="6495524" y="2380977"/>
            <a:ext cx="432600" cy="283257"/>
          </a:xfrm>
          <a:prstGeom prst="rect">
            <a:avLst/>
          </a:prstGeom>
          <a:noFill/>
          <a:ln>
            <a:noFill/>
          </a:ln>
        </p:spPr>
      </p:pic>
      <p:pic>
        <p:nvPicPr>
          <p:cNvPr id="401" name="Google Shape;401;p59"/>
          <p:cNvPicPr preferRelativeResize="0"/>
          <p:nvPr/>
        </p:nvPicPr>
        <p:blipFill rotWithShape="1">
          <a:blip r:embed="rId10">
            <a:alphaModFix/>
          </a:blip>
          <a:srcRect/>
          <a:stretch/>
        </p:blipFill>
        <p:spPr>
          <a:xfrm>
            <a:off x="1871133" y="1391090"/>
            <a:ext cx="432600" cy="311470"/>
          </a:xfrm>
          <a:prstGeom prst="rect">
            <a:avLst/>
          </a:prstGeom>
          <a:noFill/>
          <a:ln>
            <a:noFill/>
          </a:ln>
        </p:spPr>
      </p:pic>
      <p:pic>
        <p:nvPicPr>
          <p:cNvPr id="402" name="Google Shape;402;p59"/>
          <p:cNvPicPr preferRelativeResize="0"/>
          <p:nvPr/>
        </p:nvPicPr>
        <p:blipFill rotWithShape="1">
          <a:blip r:embed="rId11">
            <a:alphaModFix/>
          </a:blip>
          <a:srcRect/>
          <a:stretch/>
        </p:blipFill>
        <p:spPr>
          <a:xfrm>
            <a:off x="1189500" y="2537047"/>
            <a:ext cx="338331" cy="299789"/>
          </a:xfrm>
          <a:prstGeom prst="rect">
            <a:avLst/>
          </a:prstGeom>
          <a:noFill/>
          <a:ln>
            <a:noFill/>
          </a:ln>
        </p:spPr>
      </p:pic>
      <p:pic>
        <p:nvPicPr>
          <p:cNvPr id="403" name="Google Shape;403;p59"/>
          <p:cNvPicPr preferRelativeResize="0"/>
          <p:nvPr/>
        </p:nvPicPr>
        <p:blipFill rotWithShape="1">
          <a:blip r:embed="rId11">
            <a:alphaModFix/>
          </a:blip>
          <a:srcRect/>
          <a:stretch/>
        </p:blipFill>
        <p:spPr>
          <a:xfrm>
            <a:off x="1555749" y="2537047"/>
            <a:ext cx="338331" cy="299789"/>
          </a:xfrm>
          <a:prstGeom prst="rect">
            <a:avLst/>
          </a:prstGeom>
          <a:noFill/>
          <a:ln>
            <a:noFill/>
          </a:ln>
        </p:spPr>
      </p:pic>
      <p:pic>
        <p:nvPicPr>
          <p:cNvPr id="404" name="Google Shape;404;p59"/>
          <p:cNvPicPr preferRelativeResize="0"/>
          <p:nvPr/>
        </p:nvPicPr>
        <p:blipFill rotWithShape="1">
          <a:blip r:embed="rId11">
            <a:alphaModFix/>
          </a:blip>
          <a:srcRect/>
          <a:stretch/>
        </p:blipFill>
        <p:spPr>
          <a:xfrm>
            <a:off x="1921997" y="2537047"/>
            <a:ext cx="338331" cy="299789"/>
          </a:xfrm>
          <a:prstGeom prst="rect">
            <a:avLst/>
          </a:prstGeom>
          <a:noFill/>
          <a:ln>
            <a:noFill/>
          </a:ln>
        </p:spPr>
      </p:pic>
      <p:pic>
        <p:nvPicPr>
          <p:cNvPr id="405" name="Google Shape;405;p59"/>
          <p:cNvPicPr preferRelativeResize="0"/>
          <p:nvPr/>
        </p:nvPicPr>
        <p:blipFill rotWithShape="1">
          <a:blip r:embed="rId11">
            <a:alphaModFix/>
          </a:blip>
          <a:srcRect/>
          <a:stretch/>
        </p:blipFill>
        <p:spPr>
          <a:xfrm>
            <a:off x="2288246" y="2537047"/>
            <a:ext cx="338331" cy="299789"/>
          </a:xfrm>
          <a:prstGeom prst="rect">
            <a:avLst/>
          </a:prstGeom>
          <a:noFill/>
          <a:ln>
            <a:noFill/>
          </a:ln>
        </p:spPr>
      </p:pic>
      <p:pic>
        <p:nvPicPr>
          <p:cNvPr id="406" name="Google Shape;406;p59"/>
          <p:cNvPicPr preferRelativeResize="0"/>
          <p:nvPr/>
        </p:nvPicPr>
        <p:blipFill rotWithShape="1">
          <a:blip r:embed="rId11">
            <a:alphaModFix/>
          </a:blip>
          <a:srcRect/>
          <a:stretch/>
        </p:blipFill>
        <p:spPr>
          <a:xfrm>
            <a:off x="2654494" y="2537047"/>
            <a:ext cx="338331" cy="299789"/>
          </a:xfrm>
          <a:prstGeom prst="rect">
            <a:avLst/>
          </a:prstGeom>
          <a:noFill/>
          <a:ln>
            <a:noFill/>
          </a:ln>
        </p:spPr>
      </p:pic>
      <p:cxnSp>
        <p:nvCxnSpPr>
          <p:cNvPr id="407" name="Google Shape;407;p59"/>
          <p:cNvCxnSpPr/>
          <p:nvPr/>
        </p:nvCxnSpPr>
        <p:spPr>
          <a:xfrm>
            <a:off x="5814225" y="2755866"/>
            <a:ext cx="1795200" cy="0"/>
          </a:xfrm>
          <a:prstGeom prst="straightConnector1">
            <a:avLst/>
          </a:prstGeom>
          <a:noFill/>
          <a:ln w="9525" cap="flat" cmpd="sng">
            <a:solidFill>
              <a:srgbClr val="F4CCCC"/>
            </a:solidFill>
            <a:prstDash val="solid"/>
            <a:round/>
            <a:headEnd type="none" w="med" len="med"/>
            <a:tailEnd type="none" w="med" len="med"/>
          </a:ln>
        </p:spPr>
      </p:cxnSp>
      <p:grpSp>
        <p:nvGrpSpPr>
          <p:cNvPr id="408" name="Google Shape;408;p59"/>
          <p:cNvGrpSpPr/>
          <p:nvPr/>
        </p:nvGrpSpPr>
        <p:grpSpPr>
          <a:xfrm>
            <a:off x="3774253" y="2537064"/>
            <a:ext cx="321166" cy="299755"/>
            <a:chOff x="-2412893" y="2776053"/>
            <a:chExt cx="705394" cy="658368"/>
          </a:xfrm>
        </p:grpSpPr>
        <p:pic>
          <p:nvPicPr>
            <p:cNvPr id="409" name="Google Shape;409;p59"/>
            <p:cNvPicPr preferRelativeResize="0"/>
            <p:nvPr/>
          </p:nvPicPr>
          <p:blipFill>
            <a:blip r:embed="rId12">
              <a:alphaModFix/>
            </a:blip>
            <a:stretch>
              <a:fillRect/>
            </a:stretch>
          </p:blipFill>
          <p:spPr>
            <a:xfrm>
              <a:off x="-2412893" y="2776053"/>
              <a:ext cx="705394" cy="658368"/>
            </a:xfrm>
            <a:prstGeom prst="rect">
              <a:avLst/>
            </a:prstGeom>
            <a:noFill/>
            <a:ln>
              <a:noFill/>
            </a:ln>
          </p:spPr>
        </p:pic>
        <p:sp>
          <p:nvSpPr>
            <p:cNvPr id="410" name="Google Shape;410;p59"/>
            <p:cNvSpPr/>
            <p:nvPr/>
          </p:nvSpPr>
          <p:spPr>
            <a:xfrm>
              <a:off x="-2080100" y="3194025"/>
              <a:ext cx="157800" cy="157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59"/>
          <p:cNvGrpSpPr/>
          <p:nvPr/>
        </p:nvGrpSpPr>
        <p:grpSpPr>
          <a:xfrm>
            <a:off x="4247646" y="2537064"/>
            <a:ext cx="321166" cy="299755"/>
            <a:chOff x="-2412893" y="2776053"/>
            <a:chExt cx="705394" cy="658368"/>
          </a:xfrm>
        </p:grpSpPr>
        <p:pic>
          <p:nvPicPr>
            <p:cNvPr id="412" name="Google Shape;412;p59"/>
            <p:cNvPicPr preferRelativeResize="0"/>
            <p:nvPr/>
          </p:nvPicPr>
          <p:blipFill>
            <a:blip r:embed="rId12">
              <a:alphaModFix/>
            </a:blip>
            <a:stretch>
              <a:fillRect/>
            </a:stretch>
          </p:blipFill>
          <p:spPr>
            <a:xfrm>
              <a:off x="-2412893" y="2776053"/>
              <a:ext cx="705394" cy="658368"/>
            </a:xfrm>
            <a:prstGeom prst="rect">
              <a:avLst/>
            </a:prstGeom>
            <a:noFill/>
            <a:ln>
              <a:noFill/>
            </a:ln>
          </p:spPr>
        </p:pic>
        <p:sp>
          <p:nvSpPr>
            <p:cNvPr id="413" name="Google Shape;413;p59"/>
            <p:cNvSpPr/>
            <p:nvPr/>
          </p:nvSpPr>
          <p:spPr>
            <a:xfrm>
              <a:off x="-2080100" y="3194025"/>
              <a:ext cx="157800" cy="157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 name="Google Shape;414;p59"/>
          <p:cNvGrpSpPr/>
          <p:nvPr/>
        </p:nvGrpSpPr>
        <p:grpSpPr>
          <a:xfrm>
            <a:off x="4721038" y="2537064"/>
            <a:ext cx="321166" cy="299755"/>
            <a:chOff x="-2412893" y="2776053"/>
            <a:chExt cx="705394" cy="658368"/>
          </a:xfrm>
        </p:grpSpPr>
        <p:pic>
          <p:nvPicPr>
            <p:cNvPr id="415" name="Google Shape;415;p59"/>
            <p:cNvPicPr preferRelativeResize="0"/>
            <p:nvPr/>
          </p:nvPicPr>
          <p:blipFill>
            <a:blip r:embed="rId12">
              <a:alphaModFix/>
            </a:blip>
            <a:stretch>
              <a:fillRect/>
            </a:stretch>
          </p:blipFill>
          <p:spPr>
            <a:xfrm>
              <a:off x="-2412893" y="2776053"/>
              <a:ext cx="705394" cy="658368"/>
            </a:xfrm>
            <a:prstGeom prst="rect">
              <a:avLst/>
            </a:prstGeom>
            <a:noFill/>
            <a:ln>
              <a:noFill/>
            </a:ln>
          </p:spPr>
        </p:pic>
        <p:sp>
          <p:nvSpPr>
            <p:cNvPr id="416" name="Google Shape;416;p59"/>
            <p:cNvSpPr/>
            <p:nvPr/>
          </p:nvSpPr>
          <p:spPr>
            <a:xfrm>
              <a:off x="-2080100" y="3194025"/>
              <a:ext cx="157800" cy="157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59"/>
          <p:cNvSpPr/>
          <p:nvPr/>
        </p:nvSpPr>
        <p:spPr>
          <a:xfrm>
            <a:off x="2117700" y="3155803"/>
            <a:ext cx="1306195" cy="413515"/>
          </a:xfrm>
          <a:custGeom>
            <a:avLst/>
            <a:gdLst/>
            <a:ahLst/>
            <a:cxnLst/>
            <a:rect l="l" t="t" r="r" b="b"/>
            <a:pathLst>
              <a:path w="56478" h="32676" extrusionOk="0">
                <a:moveTo>
                  <a:pt x="56478" y="32676"/>
                </a:moveTo>
                <a:lnTo>
                  <a:pt x="0" y="32676"/>
                </a:lnTo>
                <a:lnTo>
                  <a:pt x="0" y="0"/>
                </a:lnTo>
              </a:path>
            </a:pathLst>
          </a:custGeom>
          <a:noFill/>
          <a:ln w="9525" cap="flat" cmpd="sng">
            <a:solidFill>
              <a:srgbClr val="595959"/>
            </a:solidFill>
            <a:prstDash val="dash"/>
            <a:round/>
            <a:headEnd type="none" w="med" len="med"/>
            <a:tailEnd type="triangle" w="med" len="med"/>
          </a:ln>
        </p:spPr>
      </p:sp>
      <p:cxnSp>
        <p:nvCxnSpPr>
          <p:cNvPr id="418" name="Google Shape;418;p59"/>
          <p:cNvCxnSpPr/>
          <p:nvPr/>
        </p:nvCxnSpPr>
        <p:spPr>
          <a:xfrm>
            <a:off x="3135475" y="2523803"/>
            <a:ext cx="225000" cy="0"/>
          </a:xfrm>
          <a:prstGeom prst="straightConnector1">
            <a:avLst/>
          </a:prstGeom>
          <a:noFill/>
          <a:ln w="9525" cap="flat" cmpd="sng">
            <a:solidFill>
              <a:srgbClr val="595959"/>
            </a:solidFill>
            <a:prstDash val="solid"/>
            <a:round/>
            <a:headEnd type="none" w="med" len="med"/>
            <a:tailEnd type="triangle" w="med" len="med"/>
          </a:ln>
        </p:spPr>
      </p:cxnSp>
      <p:cxnSp>
        <p:nvCxnSpPr>
          <p:cNvPr id="419" name="Google Shape;419;p59"/>
          <p:cNvCxnSpPr/>
          <p:nvPr/>
        </p:nvCxnSpPr>
        <p:spPr>
          <a:xfrm>
            <a:off x="5456575" y="2522603"/>
            <a:ext cx="225000" cy="0"/>
          </a:xfrm>
          <a:prstGeom prst="straightConnector1">
            <a:avLst/>
          </a:prstGeom>
          <a:noFill/>
          <a:ln w="9525" cap="flat" cmpd="sng">
            <a:solidFill>
              <a:srgbClr val="595959"/>
            </a:solidFill>
            <a:prstDash val="solid"/>
            <a:round/>
            <a:headEnd type="none" w="med" len="med"/>
            <a:tailEnd type="triangle" w="med" len="med"/>
          </a:ln>
        </p:spPr>
      </p:cxnSp>
      <p:sp>
        <p:nvSpPr>
          <p:cNvPr id="420" name="Google Shape;420;p59"/>
          <p:cNvSpPr/>
          <p:nvPr/>
        </p:nvSpPr>
        <p:spPr>
          <a:xfrm rot="-5400000">
            <a:off x="5880633" y="2674245"/>
            <a:ext cx="426550" cy="1337265"/>
          </a:xfrm>
          <a:custGeom>
            <a:avLst/>
            <a:gdLst/>
            <a:ahLst/>
            <a:cxnLst/>
            <a:rect l="l" t="t" r="r" b="b"/>
            <a:pathLst>
              <a:path w="56478" h="32676" extrusionOk="0">
                <a:moveTo>
                  <a:pt x="56478" y="32676"/>
                </a:moveTo>
                <a:lnTo>
                  <a:pt x="0" y="32676"/>
                </a:lnTo>
                <a:lnTo>
                  <a:pt x="0" y="0"/>
                </a:lnTo>
              </a:path>
            </a:pathLst>
          </a:custGeom>
          <a:noFill/>
          <a:ln w="9525" cap="flat" cmpd="sng">
            <a:solidFill>
              <a:srgbClr val="595959"/>
            </a:solidFill>
            <a:prstDash val="dash"/>
            <a:round/>
            <a:headEnd type="none" w="med" len="med"/>
            <a:tailEnd type="triangle" w="med" len="med"/>
          </a:ln>
        </p:spPr>
      </p:sp>
      <p:sp>
        <p:nvSpPr>
          <p:cNvPr id="421" name="Google Shape;421;p59"/>
          <p:cNvSpPr/>
          <p:nvPr/>
        </p:nvSpPr>
        <p:spPr>
          <a:xfrm rot="10800000" flipH="1">
            <a:off x="2897425" y="637994"/>
            <a:ext cx="701100" cy="622800"/>
          </a:xfrm>
          <a:prstGeom prst="homePlate">
            <a:avLst>
              <a:gd name="adj" fmla="val 50000"/>
            </a:avLst>
          </a:prstGeom>
          <a:gradFill>
            <a:gsLst>
              <a:gs pos="0">
                <a:srgbClr val="FA582D">
                  <a:alpha val="0"/>
                </a:srgbClr>
              </a:gs>
              <a:gs pos="100000">
                <a:srgbClr val="FF0000"/>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9"/>
          <p:cNvSpPr txBox="1"/>
          <p:nvPr/>
        </p:nvSpPr>
        <p:spPr>
          <a:xfrm>
            <a:off x="2747150" y="703094"/>
            <a:ext cx="882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Montserrat"/>
                <a:ea typeface="Montserrat"/>
                <a:cs typeface="Montserrat"/>
                <a:sym typeface="Montserrat"/>
              </a:rPr>
              <a:t>Turns</a:t>
            </a:r>
            <a:br>
              <a:rPr lang="en" sz="1000" b="1">
                <a:latin typeface="Montserrat"/>
                <a:ea typeface="Montserrat"/>
                <a:cs typeface="Montserrat"/>
                <a:sym typeface="Montserrat"/>
              </a:rPr>
            </a:br>
            <a:r>
              <a:rPr lang="en" sz="1000" b="1">
                <a:latin typeface="Montserrat"/>
                <a:ea typeface="Montserrat"/>
                <a:cs typeface="Montserrat"/>
                <a:sym typeface="Montserrat"/>
              </a:rPr>
              <a:t>Into</a:t>
            </a:r>
            <a:endParaRPr>
              <a:latin typeface="Montserrat"/>
              <a:ea typeface="Montserrat"/>
              <a:cs typeface="Montserrat"/>
              <a:sym typeface="Montserrat"/>
            </a:endParaRPr>
          </a:p>
        </p:txBody>
      </p:sp>
      <p:sp>
        <p:nvSpPr>
          <p:cNvPr id="423" name="Google Shape;423;p59"/>
          <p:cNvSpPr/>
          <p:nvPr/>
        </p:nvSpPr>
        <p:spPr>
          <a:xfrm rot="10800000" flipH="1">
            <a:off x="5278350" y="637994"/>
            <a:ext cx="701100" cy="622800"/>
          </a:xfrm>
          <a:prstGeom prst="homePlate">
            <a:avLst>
              <a:gd name="adj" fmla="val 50000"/>
            </a:avLst>
          </a:prstGeom>
          <a:gradFill>
            <a:gsLst>
              <a:gs pos="0">
                <a:srgbClr val="FA582D">
                  <a:alpha val="0"/>
                </a:srgbClr>
              </a:gs>
              <a:gs pos="100000">
                <a:srgbClr val="FF0000"/>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4" name="Google Shape;424;p59"/>
          <p:cNvSpPr txBox="1"/>
          <p:nvPr/>
        </p:nvSpPr>
        <p:spPr>
          <a:xfrm>
            <a:off x="5128075" y="703094"/>
            <a:ext cx="882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Montserrat"/>
                <a:ea typeface="Montserrat"/>
                <a:cs typeface="Montserrat"/>
                <a:sym typeface="Montserrat"/>
              </a:rPr>
              <a:t>Turns</a:t>
            </a:r>
            <a:br>
              <a:rPr lang="en" sz="1000" b="1">
                <a:latin typeface="Montserrat"/>
                <a:ea typeface="Montserrat"/>
                <a:cs typeface="Montserrat"/>
                <a:sym typeface="Montserrat"/>
              </a:rPr>
            </a:br>
            <a:r>
              <a:rPr lang="en" sz="1000" b="1">
                <a:latin typeface="Montserrat"/>
                <a:ea typeface="Montserrat"/>
                <a:cs typeface="Montserrat"/>
                <a:sym typeface="Montserrat"/>
              </a:rPr>
              <a:t>Into</a:t>
            </a:r>
            <a:endParaRPr>
              <a:latin typeface="Montserrat"/>
              <a:ea typeface="Montserrat"/>
              <a:cs typeface="Montserrat"/>
              <a:sym typeface="Montserrat"/>
            </a:endParaRPr>
          </a:p>
        </p:txBody>
      </p:sp>
      <p:sp>
        <p:nvSpPr>
          <p:cNvPr id="425" name="Google Shape;425;p59"/>
          <p:cNvSpPr txBox="1"/>
          <p:nvPr/>
        </p:nvSpPr>
        <p:spPr>
          <a:xfrm>
            <a:off x="1338350" y="4099099"/>
            <a:ext cx="1511400" cy="794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800" b="1">
                <a:solidFill>
                  <a:srgbClr val="FF0000"/>
                </a:solidFill>
                <a:latin typeface="Montserrat"/>
                <a:ea typeface="Montserrat"/>
                <a:cs typeface="Montserrat"/>
                <a:sym typeface="Montserrat"/>
              </a:rPr>
              <a:t>1x</a:t>
            </a:r>
            <a:endParaRPr sz="1800" b="1">
              <a:solidFill>
                <a:srgbClr val="FF0000"/>
              </a:solidFill>
              <a:latin typeface="Montserrat"/>
              <a:ea typeface="Montserrat"/>
              <a:cs typeface="Montserrat"/>
              <a:sym typeface="Montserrat"/>
            </a:endParaRPr>
          </a:p>
          <a:p>
            <a:pPr marL="0" lvl="0" indent="0" algn="ctr" rtl="0">
              <a:spcBef>
                <a:spcPts val="0"/>
              </a:spcBef>
              <a:spcAft>
                <a:spcPts val="0"/>
              </a:spcAft>
              <a:buNone/>
            </a:pPr>
            <a:r>
              <a:rPr lang="en" sz="1000" b="1">
                <a:latin typeface="Montserrat"/>
                <a:ea typeface="Montserrat"/>
                <a:cs typeface="Montserrat"/>
                <a:sym typeface="Montserrat"/>
              </a:rPr>
              <a:t>Cost to fix a bug found during coding</a:t>
            </a:r>
            <a:endParaRPr sz="1000" b="1">
              <a:latin typeface="Montserrat"/>
              <a:ea typeface="Montserrat"/>
              <a:cs typeface="Montserrat"/>
              <a:sym typeface="Montserrat"/>
            </a:endParaRPr>
          </a:p>
        </p:txBody>
      </p:sp>
      <p:sp>
        <p:nvSpPr>
          <p:cNvPr id="426" name="Google Shape;426;p59"/>
          <p:cNvSpPr txBox="1"/>
          <p:nvPr/>
        </p:nvSpPr>
        <p:spPr>
          <a:xfrm>
            <a:off x="3181325" y="4099099"/>
            <a:ext cx="2452800" cy="794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800" b="1">
                <a:solidFill>
                  <a:srgbClr val="FF0000"/>
                </a:solidFill>
                <a:latin typeface="Montserrat"/>
                <a:ea typeface="Montserrat"/>
                <a:cs typeface="Montserrat"/>
                <a:sym typeface="Montserrat"/>
              </a:rPr>
              <a:t>5x</a:t>
            </a:r>
            <a:endParaRPr sz="1800" b="1">
              <a:solidFill>
                <a:srgbClr val="FF0000"/>
              </a:solidFill>
              <a:latin typeface="Montserrat"/>
              <a:ea typeface="Montserrat"/>
              <a:cs typeface="Montserrat"/>
              <a:sym typeface="Montserrat"/>
            </a:endParaRPr>
          </a:p>
          <a:p>
            <a:pPr marL="0" lvl="0" indent="0" algn="ctr" rtl="0">
              <a:spcBef>
                <a:spcPts val="0"/>
              </a:spcBef>
              <a:spcAft>
                <a:spcPts val="0"/>
              </a:spcAft>
              <a:buNone/>
            </a:pPr>
            <a:r>
              <a:rPr lang="en" sz="1000" b="1">
                <a:latin typeface="Montserrat"/>
                <a:ea typeface="Montserrat"/>
                <a:cs typeface="Montserrat"/>
                <a:sym typeface="Montserrat"/>
              </a:rPr>
              <a:t>Cost to fix a bug</a:t>
            </a:r>
            <a:endParaRPr sz="1000" b="1">
              <a:latin typeface="Montserrat"/>
              <a:ea typeface="Montserrat"/>
              <a:cs typeface="Montserrat"/>
              <a:sym typeface="Montserrat"/>
            </a:endParaRPr>
          </a:p>
          <a:p>
            <a:pPr marL="0" lvl="0" indent="0" algn="ctr" rtl="0">
              <a:spcBef>
                <a:spcPts val="0"/>
              </a:spcBef>
              <a:spcAft>
                <a:spcPts val="0"/>
              </a:spcAft>
              <a:buNone/>
            </a:pPr>
            <a:r>
              <a:rPr lang="en" sz="1000" b="1">
                <a:latin typeface="Montserrat"/>
                <a:ea typeface="Montserrat"/>
                <a:cs typeface="Montserrat"/>
                <a:sym typeface="Montserrat"/>
              </a:rPr>
              <a:t>found during testing</a:t>
            </a:r>
            <a:endParaRPr sz="1000" b="1">
              <a:latin typeface="Montserrat"/>
              <a:ea typeface="Montserrat"/>
              <a:cs typeface="Montserrat"/>
              <a:sym typeface="Montserrat"/>
            </a:endParaRPr>
          </a:p>
        </p:txBody>
      </p:sp>
      <p:sp>
        <p:nvSpPr>
          <p:cNvPr id="427" name="Google Shape;427;p59"/>
          <p:cNvSpPr txBox="1"/>
          <p:nvPr/>
        </p:nvSpPr>
        <p:spPr>
          <a:xfrm>
            <a:off x="5743525" y="4099099"/>
            <a:ext cx="1969200" cy="794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800" b="1">
                <a:solidFill>
                  <a:srgbClr val="FF0000"/>
                </a:solidFill>
                <a:latin typeface="Montserrat"/>
                <a:ea typeface="Montserrat"/>
                <a:cs typeface="Montserrat"/>
                <a:sym typeface="Montserrat"/>
              </a:rPr>
              <a:t>20x</a:t>
            </a:r>
            <a:endParaRPr sz="1800" b="1">
              <a:solidFill>
                <a:srgbClr val="FF0000"/>
              </a:solidFill>
              <a:latin typeface="Montserrat"/>
              <a:ea typeface="Montserrat"/>
              <a:cs typeface="Montserrat"/>
              <a:sym typeface="Montserrat"/>
            </a:endParaRPr>
          </a:p>
          <a:p>
            <a:pPr marL="0" lvl="0" indent="0" algn="ctr" rtl="0">
              <a:spcBef>
                <a:spcPts val="0"/>
              </a:spcBef>
              <a:spcAft>
                <a:spcPts val="0"/>
              </a:spcAft>
              <a:buNone/>
            </a:pPr>
            <a:r>
              <a:rPr lang="en" sz="1000" b="1">
                <a:latin typeface="Montserrat"/>
                <a:ea typeface="Montserrat"/>
                <a:cs typeface="Montserrat"/>
                <a:sym typeface="Montserrat"/>
              </a:rPr>
              <a:t>Cost to fix a bug </a:t>
            </a:r>
            <a:endParaRPr sz="1000" b="1">
              <a:latin typeface="Montserrat"/>
              <a:ea typeface="Montserrat"/>
              <a:cs typeface="Montserrat"/>
              <a:sym typeface="Montserrat"/>
            </a:endParaRPr>
          </a:p>
          <a:p>
            <a:pPr marL="0" lvl="0" indent="0" algn="ctr" rtl="0">
              <a:spcBef>
                <a:spcPts val="0"/>
              </a:spcBef>
              <a:spcAft>
                <a:spcPts val="0"/>
              </a:spcAft>
              <a:buNone/>
            </a:pPr>
            <a:r>
              <a:rPr lang="en" sz="1000" b="1">
                <a:latin typeface="Montserrat"/>
                <a:ea typeface="Montserrat"/>
                <a:cs typeface="Montserrat"/>
                <a:sym typeface="Montserrat"/>
              </a:rPr>
              <a:t>found in production</a:t>
            </a:r>
            <a:endParaRPr sz="1000" b="1">
              <a:latin typeface="Montserrat"/>
              <a:ea typeface="Montserrat"/>
              <a:cs typeface="Montserrat"/>
              <a:sym typeface="Montserrat"/>
            </a:endParaRPr>
          </a:p>
        </p:txBody>
      </p:sp>
      <p:sp>
        <p:nvSpPr>
          <p:cNvPr id="428" name="Google Shape;428;p59"/>
          <p:cNvSpPr/>
          <p:nvPr/>
        </p:nvSpPr>
        <p:spPr>
          <a:xfrm rot="10800000" flipH="1">
            <a:off x="2897425" y="4184899"/>
            <a:ext cx="701100" cy="622800"/>
          </a:xfrm>
          <a:prstGeom prst="homePlate">
            <a:avLst>
              <a:gd name="adj" fmla="val 50000"/>
            </a:avLst>
          </a:prstGeom>
          <a:gradFill>
            <a:gsLst>
              <a:gs pos="0">
                <a:srgbClr val="FA582D">
                  <a:alpha val="0"/>
                </a:srgbClr>
              </a:gs>
              <a:gs pos="100000">
                <a:srgbClr val="FF0000"/>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9"/>
          <p:cNvSpPr txBox="1"/>
          <p:nvPr/>
        </p:nvSpPr>
        <p:spPr>
          <a:xfrm>
            <a:off x="2747150" y="4326949"/>
            <a:ext cx="882000" cy="33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Montserrat"/>
                <a:ea typeface="Montserrat"/>
                <a:cs typeface="Montserrat"/>
                <a:sym typeface="Montserrat"/>
              </a:rPr>
              <a:t>Uncaught</a:t>
            </a:r>
            <a:endParaRPr>
              <a:latin typeface="Montserrat"/>
              <a:ea typeface="Montserrat"/>
              <a:cs typeface="Montserrat"/>
              <a:sym typeface="Montserrat"/>
            </a:endParaRPr>
          </a:p>
        </p:txBody>
      </p:sp>
      <p:sp>
        <p:nvSpPr>
          <p:cNvPr id="430" name="Google Shape;430;p59"/>
          <p:cNvSpPr/>
          <p:nvPr/>
        </p:nvSpPr>
        <p:spPr>
          <a:xfrm rot="10800000" flipH="1">
            <a:off x="5278350" y="4184899"/>
            <a:ext cx="701100" cy="622800"/>
          </a:xfrm>
          <a:prstGeom prst="homePlate">
            <a:avLst>
              <a:gd name="adj" fmla="val 50000"/>
            </a:avLst>
          </a:prstGeom>
          <a:gradFill>
            <a:gsLst>
              <a:gs pos="0">
                <a:srgbClr val="FA582D">
                  <a:alpha val="0"/>
                </a:srgbClr>
              </a:gs>
              <a:gs pos="100000">
                <a:srgbClr val="FF0000"/>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31" name="Google Shape;431;p59"/>
          <p:cNvSpPr txBox="1"/>
          <p:nvPr/>
        </p:nvSpPr>
        <p:spPr>
          <a:xfrm>
            <a:off x="5128075" y="4326949"/>
            <a:ext cx="882000" cy="33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Montserrat"/>
                <a:ea typeface="Montserrat"/>
                <a:cs typeface="Montserrat"/>
                <a:sym typeface="Montserrat"/>
              </a:rPr>
              <a:t>Uncaught</a:t>
            </a:r>
            <a:endParaRPr>
              <a:latin typeface="Montserrat"/>
              <a:ea typeface="Montserrat"/>
              <a:cs typeface="Montserrat"/>
              <a:sym typeface="Montserrat"/>
            </a:endParaRPr>
          </a:p>
        </p:txBody>
      </p:sp>
      <p:sp>
        <p:nvSpPr>
          <p:cNvPr id="432" name="Google Shape;432;p59"/>
          <p:cNvSpPr txBox="1">
            <a:spLocks noGrp="1"/>
          </p:cNvSpPr>
          <p:nvPr>
            <p:ph type="sldNum" idx="12"/>
          </p:nvPr>
        </p:nvSpPr>
        <p:spPr>
          <a:xfrm>
            <a:off x="311700" y="4872025"/>
            <a:ext cx="2363400" cy="271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r>
              <a:rPr lang="en" b="0"/>
              <a:t>  |  © 2021 Palo Alto Networks, Inc. All rights reserved.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60"/>
          <p:cNvPicPr preferRelativeResize="0"/>
          <p:nvPr/>
        </p:nvPicPr>
        <p:blipFill>
          <a:blip r:embed="rId3">
            <a:alphaModFix/>
          </a:blip>
          <a:stretch>
            <a:fillRect/>
          </a:stretch>
        </p:blipFill>
        <p:spPr>
          <a:xfrm>
            <a:off x="834325" y="861890"/>
            <a:ext cx="1370825" cy="1428957"/>
          </a:xfrm>
          <a:prstGeom prst="rect">
            <a:avLst/>
          </a:prstGeom>
          <a:noFill/>
          <a:ln>
            <a:noFill/>
          </a:ln>
        </p:spPr>
      </p:pic>
      <p:sp>
        <p:nvSpPr>
          <p:cNvPr id="438" name="Google Shape;438;p60"/>
          <p:cNvSpPr txBox="1">
            <a:spLocks noGrp="1"/>
          </p:cNvSpPr>
          <p:nvPr>
            <p:ph type="title"/>
          </p:nvPr>
        </p:nvSpPr>
        <p:spPr>
          <a:xfrm>
            <a:off x="159300" y="1557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Secure Cloud-Native Development Requires a New Approach</a:t>
            </a:r>
            <a:endParaRPr/>
          </a:p>
        </p:txBody>
      </p:sp>
      <p:sp>
        <p:nvSpPr>
          <p:cNvPr id="439" name="Google Shape;439;p60"/>
          <p:cNvSpPr txBox="1"/>
          <p:nvPr/>
        </p:nvSpPr>
        <p:spPr>
          <a:xfrm>
            <a:off x="-50" y="2316125"/>
            <a:ext cx="3048000" cy="1864200"/>
          </a:xfrm>
          <a:prstGeom prst="rect">
            <a:avLst/>
          </a:prstGeom>
          <a:noFill/>
          <a:ln>
            <a:noFill/>
          </a:ln>
        </p:spPr>
        <p:txBody>
          <a:bodyPr spcFirstLastPara="1" wrap="square" lIns="274300" tIns="91425" rIns="274300"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Embedded </a:t>
            </a:r>
            <a:endParaRPr b="1">
              <a:solidFill>
                <a:schemeClr val="dk1"/>
              </a:solidFill>
              <a:latin typeface="Montserrat"/>
              <a:ea typeface="Montserrat"/>
              <a:cs typeface="Montserrat"/>
              <a:sym typeface="Montserrat"/>
            </a:endParaRPr>
          </a:p>
          <a:p>
            <a:pPr marL="0" lvl="0" indent="0" algn="ctr" rtl="0">
              <a:lnSpc>
                <a:spcPct val="100000"/>
              </a:lnSpc>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policy-as-code</a:t>
            </a:r>
            <a:endParaRPr b="1">
              <a:solidFill>
                <a:schemeClr val="dk1"/>
              </a:solidFill>
              <a:latin typeface="Montserrat"/>
              <a:ea typeface="Montserrat"/>
              <a:cs typeface="Montserrat"/>
              <a:sym typeface="Montserrat"/>
            </a:endParaRPr>
          </a:p>
          <a:p>
            <a:pPr marL="0" lvl="0" indent="0" algn="ctr" rtl="0">
              <a:lnSpc>
                <a:spcPct val="100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 sz="1200">
                <a:solidFill>
                  <a:schemeClr val="dk2"/>
                </a:solidFill>
                <a:latin typeface="Montserrat Medium"/>
                <a:ea typeface="Montserrat Medium"/>
                <a:cs typeface="Montserrat Medium"/>
                <a:sym typeface="Montserrat Medium"/>
              </a:rPr>
              <a:t>Dev-centric IaC security leveraging code based policies embedded in DevOps tools</a:t>
            </a:r>
            <a:endParaRPr sz="1000">
              <a:solidFill>
                <a:schemeClr val="dk1"/>
              </a:solidFill>
              <a:latin typeface="Montserrat"/>
              <a:ea typeface="Montserrat"/>
              <a:cs typeface="Montserrat"/>
              <a:sym typeface="Montserrat"/>
            </a:endParaRPr>
          </a:p>
        </p:txBody>
      </p:sp>
      <p:sp>
        <p:nvSpPr>
          <p:cNvPr id="440" name="Google Shape;440;p60"/>
          <p:cNvSpPr txBox="1"/>
          <p:nvPr/>
        </p:nvSpPr>
        <p:spPr>
          <a:xfrm>
            <a:off x="3048000" y="2316125"/>
            <a:ext cx="3048000" cy="1864200"/>
          </a:xfrm>
          <a:prstGeom prst="rect">
            <a:avLst/>
          </a:prstGeom>
          <a:noFill/>
          <a:ln>
            <a:noFill/>
          </a:ln>
        </p:spPr>
        <p:txBody>
          <a:bodyPr spcFirstLastPara="1" wrap="square" lIns="182875" tIns="91425" rIns="182875" bIns="91425" anchor="t" anchorCtr="0">
            <a:noAutofit/>
          </a:bodyPr>
          <a:lstStyle/>
          <a:p>
            <a:pPr marL="0" lvl="0" indent="0" algn="ctr" rtl="0">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Proactive feedback and enforcement</a:t>
            </a:r>
            <a:endParaRPr b="1">
              <a:solidFill>
                <a:schemeClr val="dk1"/>
              </a:solidFill>
              <a:latin typeface="Montserrat"/>
              <a:ea typeface="Montserrat"/>
              <a:cs typeface="Montserrat"/>
              <a:sym typeface="Montserrat"/>
            </a:endParaRPr>
          </a:p>
          <a:p>
            <a:pPr marL="0" lvl="0" indent="0" algn="ctr" rtl="0">
              <a:spcBef>
                <a:spcPts val="1400"/>
              </a:spcBef>
              <a:spcAft>
                <a:spcPts val="1400"/>
              </a:spcAft>
              <a:buClr>
                <a:schemeClr val="dk1"/>
              </a:buClr>
              <a:buSzPts val="1100"/>
              <a:buFont typeface="Arial"/>
              <a:buNone/>
            </a:pPr>
            <a:r>
              <a:rPr lang="en" sz="1200">
                <a:solidFill>
                  <a:schemeClr val="dk2"/>
                </a:solidFill>
                <a:latin typeface="Montserrat"/>
                <a:ea typeface="Montserrat"/>
                <a:cs typeface="Montserrat"/>
                <a:sym typeface="Montserrat"/>
              </a:rPr>
              <a:t>Automated security feedback throughout the SDLC with inline code fixes and guardrails</a:t>
            </a:r>
            <a:endParaRPr sz="1200">
              <a:solidFill>
                <a:schemeClr val="dk2"/>
              </a:solidFill>
              <a:latin typeface="Montserrat Medium"/>
              <a:ea typeface="Montserrat Medium"/>
              <a:cs typeface="Montserrat Medium"/>
              <a:sym typeface="Montserrat Medium"/>
            </a:endParaRPr>
          </a:p>
        </p:txBody>
      </p:sp>
      <p:sp>
        <p:nvSpPr>
          <p:cNvPr id="441" name="Google Shape;441;p60"/>
          <p:cNvSpPr txBox="1"/>
          <p:nvPr/>
        </p:nvSpPr>
        <p:spPr>
          <a:xfrm>
            <a:off x="6096000" y="2316125"/>
            <a:ext cx="3048000" cy="1864200"/>
          </a:xfrm>
          <a:prstGeom prst="rect">
            <a:avLst/>
          </a:prstGeom>
          <a:noFill/>
          <a:ln>
            <a:noFill/>
          </a:ln>
        </p:spPr>
        <p:txBody>
          <a:bodyPr spcFirstLastPara="1" wrap="square" lIns="182875" tIns="91425" rIns="182875" bIns="91425" anchor="t" anchorCtr="0">
            <a:noAutofit/>
          </a:bodyPr>
          <a:lstStyle/>
          <a:p>
            <a:pPr marL="0" lvl="0" indent="0" algn="ctr" rtl="0">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Comprehensive </a:t>
            </a:r>
            <a:endParaRPr b="1">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coverage</a:t>
            </a:r>
            <a:endParaRPr b="1">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ctr" rtl="0">
              <a:spcBef>
                <a:spcPts val="0"/>
              </a:spcBef>
              <a:spcAft>
                <a:spcPts val="1400"/>
              </a:spcAft>
              <a:buClr>
                <a:schemeClr val="dk1"/>
              </a:buClr>
              <a:buSzPts val="1100"/>
              <a:buFont typeface="Arial"/>
              <a:buNone/>
            </a:pPr>
            <a:r>
              <a:rPr lang="en" sz="1200">
                <a:solidFill>
                  <a:schemeClr val="dk2"/>
                </a:solidFill>
                <a:latin typeface="Montserrat"/>
                <a:ea typeface="Montserrat"/>
                <a:cs typeface="Montserrat"/>
                <a:sym typeface="Montserrat"/>
              </a:rPr>
              <a:t>Continuous compliance and security for popular frameworks &amp; clouds</a:t>
            </a:r>
            <a:endParaRPr sz="1200">
              <a:solidFill>
                <a:schemeClr val="dk2"/>
              </a:solidFill>
              <a:latin typeface="Montserrat"/>
              <a:ea typeface="Montserrat"/>
              <a:cs typeface="Montserrat"/>
              <a:sym typeface="Montserrat"/>
            </a:endParaRPr>
          </a:p>
        </p:txBody>
      </p:sp>
      <p:cxnSp>
        <p:nvCxnSpPr>
          <p:cNvPr id="442" name="Google Shape;442;p60"/>
          <p:cNvCxnSpPr/>
          <p:nvPr/>
        </p:nvCxnSpPr>
        <p:spPr>
          <a:xfrm>
            <a:off x="3048000" y="1057275"/>
            <a:ext cx="0" cy="3003900"/>
          </a:xfrm>
          <a:prstGeom prst="straightConnector1">
            <a:avLst/>
          </a:prstGeom>
          <a:noFill/>
          <a:ln w="9525" cap="flat" cmpd="sng">
            <a:solidFill>
              <a:srgbClr val="BEBEBE"/>
            </a:solidFill>
            <a:prstDash val="solid"/>
            <a:round/>
            <a:headEnd type="none" w="med" len="med"/>
            <a:tailEnd type="none" w="med" len="med"/>
          </a:ln>
        </p:spPr>
      </p:cxnSp>
      <p:cxnSp>
        <p:nvCxnSpPr>
          <p:cNvPr id="443" name="Google Shape;443;p60"/>
          <p:cNvCxnSpPr/>
          <p:nvPr/>
        </p:nvCxnSpPr>
        <p:spPr>
          <a:xfrm>
            <a:off x="6096000" y="1057275"/>
            <a:ext cx="0" cy="3003900"/>
          </a:xfrm>
          <a:prstGeom prst="straightConnector1">
            <a:avLst/>
          </a:prstGeom>
          <a:noFill/>
          <a:ln w="9525" cap="flat" cmpd="sng">
            <a:solidFill>
              <a:srgbClr val="BEBEBE"/>
            </a:solidFill>
            <a:prstDash val="solid"/>
            <a:round/>
            <a:headEnd type="none" w="med" len="med"/>
            <a:tailEnd type="none" w="med" len="med"/>
          </a:ln>
        </p:spPr>
      </p:cxnSp>
      <p:sp>
        <p:nvSpPr>
          <p:cNvPr id="444" name="Google Shape;444;p60"/>
          <p:cNvSpPr/>
          <p:nvPr/>
        </p:nvSpPr>
        <p:spPr>
          <a:xfrm>
            <a:off x="2919438" y="789700"/>
            <a:ext cx="257100" cy="383100"/>
          </a:xfrm>
          <a:prstGeom prst="rect">
            <a:avLst/>
          </a:prstGeom>
          <a:gradFill>
            <a:gsLst>
              <a:gs pos="0">
                <a:srgbClr val="FFFFFF">
                  <a:alpha val="0"/>
                </a:srgbClr>
              </a:gs>
              <a:gs pos="2000">
                <a:srgbClr val="FFFFFF">
                  <a:alpha val="0"/>
                </a:srgbClr>
              </a:gs>
              <a:gs pos="22000">
                <a:srgbClr val="FFFFFF"/>
              </a:gs>
              <a:gs pos="72000">
                <a:srgbClr val="FFFFFF"/>
              </a:gs>
              <a:gs pos="98000">
                <a:srgbClr val="FFFFFF">
                  <a:alpha val="0"/>
                </a:srgbClr>
              </a:gs>
              <a:gs pos="100000">
                <a:srgbClr val="FFFFFF">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45" name="Google Shape;445;p60"/>
          <p:cNvSpPr/>
          <p:nvPr/>
        </p:nvSpPr>
        <p:spPr>
          <a:xfrm>
            <a:off x="5967425" y="789700"/>
            <a:ext cx="257100" cy="383100"/>
          </a:xfrm>
          <a:prstGeom prst="rect">
            <a:avLst/>
          </a:prstGeom>
          <a:gradFill>
            <a:gsLst>
              <a:gs pos="0">
                <a:srgbClr val="FFFFFF">
                  <a:alpha val="0"/>
                </a:srgbClr>
              </a:gs>
              <a:gs pos="2000">
                <a:srgbClr val="FFFFFF">
                  <a:alpha val="0"/>
                </a:srgbClr>
              </a:gs>
              <a:gs pos="22000">
                <a:srgbClr val="FFFFFF"/>
              </a:gs>
              <a:gs pos="72000">
                <a:srgbClr val="FFFFFF"/>
              </a:gs>
              <a:gs pos="98000">
                <a:srgbClr val="FFFFFF">
                  <a:alpha val="0"/>
                </a:srgbClr>
              </a:gs>
              <a:gs pos="100000">
                <a:srgbClr val="FFFFFF">
                  <a:alpha val="0"/>
                </a:srgbClr>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pic>
        <p:nvPicPr>
          <p:cNvPr id="446" name="Google Shape;446;p60"/>
          <p:cNvPicPr preferRelativeResize="0"/>
          <p:nvPr/>
        </p:nvPicPr>
        <p:blipFill>
          <a:blip r:embed="rId3">
            <a:alphaModFix/>
          </a:blip>
          <a:stretch>
            <a:fillRect/>
          </a:stretch>
        </p:blipFill>
        <p:spPr>
          <a:xfrm>
            <a:off x="3886587" y="861890"/>
            <a:ext cx="1370825" cy="1428957"/>
          </a:xfrm>
          <a:prstGeom prst="rect">
            <a:avLst/>
          </a:prstGeom>
          <a:noFill/>
          <a:ln>
            <a:noFill/>
          </a:ln>
        </p:spPr>
      </p:pic>
      <p:pic>
        <p:nvPicPr>
          <p:cNvPr id="447" name="Google Shape;447;p60"/>
          <p:cNvPicPr preferRelativeResize="0"/>
          <p:nvPr/>
        </p:nvPicPr>
        <p:blipFill>
          <a:blip r:embed="rId3">
            <a:alphaModFix/>
          </a:blip>
          <a:stretch>
            <a:fillRect/>
          </a:stretch>
        </p:blipFill>
        <p:spPr>
          <a:xfrm>
            <a:off x="6934587" y="861890"/>
            <a:ext cx="1370825" cy="1428957"/>
          </a:xfrm>
          <a:prstGeom prst="rect">
            <a:avLst/>
          </a:prstGeom>
          <a:noFill/>
          <a:ln>
            <a:noFill/>
          </a:ln>
        </p:spPr>
      </p:pic>
      <p:pic>
        <p:nvPicPr>
          <p:cNvPr id="448" name="Google Shape;448;p60"/>
          <p:cNvPicPr preferRelativeResize="0"/>
          <p:nvPr/>
        </p:nvPicPr>
        <p:blipFill rotWithShape="1">
          <a:blip r:embed="rId4">
            <a:alphaModFix/>
          </a:blip>
          <a:srcRect/>
          <a:stretch/>
        </p:blipFill>
        <p:spPr>
          <a:xfrm>
            <a:off x="7233353" y="1351741"/>
            <a:ext cx="829819" cy="553947"/>
          </a:xfrm>
          <a:prstGeom prst="rect">
            <a:avLst/>
          </a:prstGeom>
          <a:noFill/>
          <a:ln>
            <a:noFill/>
          </a:ln>
        </p:spPr>
      </p:pic>
      <p:pic>
        <p:nvPicPr>
          <p:cNvPr id="449" name="Google Shape;449;p60"/>
          <p:cNvPicPr preferRelativeResize="0"/>
          <p:nvPr/>
        </p:nvPicPr>
        <p:blipFill rotWithShape="1">
          <a:blip r:embed="rId5">
            <a:alphaModFix/>
          </a:blip>
          <a:srcRect/>
          <a:stretch/>
        </p:blipFill>
        <p:spPr>
          <a:xfrm>
            <a:off x="4313455" y="1316996"/>
            <a:ext cx="589030" cy="623455"/>
          </a:xfrm>
          <a:prstGeom prst="rect">
            <a:avLst/>
          </a:prstGeom>
          <a:noFill/>
          <a:ln>
            <a:noFill/>
          </a:ln>
        </p:spPr>
      </p:pic>
      <p:pic>
        <p:nvPicPr>
          <p:cNvPr id="450" name="Google Shape;450;p60"/>
          <p:cNvPicPr preferRelativeResize="0"/>
          <p:nvPr/>
        </p:nvPicPr>
        <p:blipFill rotWithShape="1">
          <a:blip r:embed="rId6">
            <a:alphaModFix/>
          </a:blip>
          <a:srcRect/>
          <a:stretch/>
        </p:blipFill>
        <p:spPr>
          <a:xfrm>
            <a:off x="1186911" y="1337946"/>
            <a:ext cx="692728" cy="581548"/>
          </a:xfrm>
          <a:prstGeom prst="rect">
            <a:avLst/>
          </a:prstGeom>
          <a:noFill/>
          <a:ln>
            <a:noFill/>
          </a:ln>
        </p:spPr>
      </p:pic>
      <p:sp>
        <p:nvSpPr>
          <p:cNvPr id="451" name="Google Shape;451;p60"/>
          <p:cNvSpPr txBox="1">
            <a:spLocks noGrp="1"/>
          </p:cNvSpPr>
          <p:nvPr>
            <p:ph type="sldNum" idx="12"/>
          </p:nvPr>
        </p:nvSpPr>
        <p:spPr>
          <a:xfrm>
            <a:off x="311700" y="4872025"/>
            <a:ext cx="2363400" cy="271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r>
              <a:rPr lang="en" b="0"/>
              <a:t>  |  © 2021 Palo Alto Networks, Inc. All rights reserved.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1"/>
          <p:cNvSpPr txBox="1">
            <a:spLocks noGrp="1"/>
          </p:cNvSpPr>
          <p:nvPr>
            <p:ph type="title"/>
          </p:nvPr>
        </p:nvSpPr>
        <p:spPr>
          <a:xfrm>
            <a:off x="159300" y="1557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Secure Development with DevSecOps</a:t>
            </a:r>
            <a:endParaRPr>
              <a:solidFill>
                <a:schemeClr val="dk1"/>
              </a:solidFill>
            </a:endParaRPr>
          </a:p>
        </p:txBody>
      </p:sp>
      <p:sp>
        <p:nvSpPr>
          <p:cNvPr id="457" name="Google Shape;457;p61"/>
          <p:cNvSpPr/>
          <p:nvPr/>
        </p:nvSpPr>
        <p:spPr>
          <a:xfrm rot="-5400000">
            <a:off x="2362150" y="-662972"/>
            <a:ext cx="4329900" cy="6826500"/>
          </a:xfrm>
          <a:prstGeom prst="trapezoid">
            <a:avLst>
              <a:gd name="adj" fmla="val 38071"/>
            </a:avLst>
          </a:prstGeom>
          <a:gradFill>
            <a:gsLst>
              <a:gs pos="0">
                <a:srgbClr val="595959">
                  <a:alpha val="19215"/>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1"/>
          <p:cNvSpPr/>
          <p:nvPr/>
        </p:nvSpPr>
        <p:spPr>
          <a:xfrm>
            <a:off x="1216213" y="916700"/>
            <a:ext cx="4063500" cy="706800"/>
          </a:xfrm>
          <a:prstGeom prst="rect">
            <a:avLst/>
          </a:prstGeom>
          <a:gradFill>
            <a:gsLst>
              <a:gs pos="0">
                <a:srgbClr val="00C0E8">
                  <a:alpha val="31764"/>
                </a:srgbClr>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1"/>
          <p:cNvSpPr txBox="1"/>
          <p:nvPr/>
        </p:nvSpPr>
        <p:spPr>
          <a:xfrm>
            <a:off x="1440953" y="1019928"/>
            <a:ext cx="1306200" cy="794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000000"/>
              </a:buClr>
              <a:buSzPts val="1100"/>
              <a:buFont typeface="Arial"/>
              <a:buNone/>
            </a:pPr>
            <a:r>
              <a:rPr lang="en" sz="1800" b="1">
                <a:solidFill>
                  <a:srgbClr val="00C0E8"/>
                </a:solidFill>
                <a:latin typeface="Montserrat"/>
                <a:ea typeface="Montserrat"/>
                <a:cs typeface="Montserrat"/>
                <a:sym typeface="Montserrat"/>
              </a:rPr>
              <a:t>1</a:t>
            </a:r>
            <a:endParaRPr sz="1800" b="1">
              <a:solidFill>
                <a:srgbClr val="00C0E8"/>
              </a:solidFill>
              <a:latin typeface="Montserrat"/>
              <a:ea typeface="Montserrat"/>
              <a:cs typeface="Montserrat"/>
              <a:sym typeface="Montserrat"/>
            </a:endParaRPr>
          </a:p>
          <a:p>
            <a:pPr marL="0" lvl="0" indent="0" algn="ctr" rtl="0">
              <a:spcBef>
                <a:spcPts val="0"/>
              </a:spcBef>
              <a:spcAft>
                <a:spcPts val="0"/>
              </a:spcAft>
              <a:buClr>
                <a:srgbClr val="000000"/>
              </a:buClr>
              <a:buSzPts val="1100"/>
              <a:buFont typeface="Arial"/>
              <a:buNone/>
            </a:pPr>
            <a:r>
              <a:rPr lang="en" sz="1000" b="1">
                <a:latin typeface="Montserrat"/>
                <a:ea typeface="Montserrat"/>
                <a:cs typeface="Montserrat"/>
                <a:sym typeface="Montserrat"/>
              </a:rPr>
              <a:t>Secure</a:t>
            </a:r>
            <a:endParaRPr sz="1000" b="1">
              <a:latin typeface="Montserrat"/>
              <a:ea typeface="Montserrat"/>
              <a:cs typeface="Montserrat"/>
              <a:sym typeface="Montserrat"/>
            </a:endParaRPr>
          </a:p>
          <a:p>
            <a:pPr marL="0" lvl="0" indent="0" algn="ctr" rtl="0">
              <a:spcBef>
                <a:spcPts val="0"/>
              </a:spcBef>
              <a:spcAft>
                <a:spcPts val="0"/>
              </a:spcAft>
              <a:buClr>
                <a:srgbClr val="000000"/>
              </a:buClr>
              <a:buSzPts val="1100"/>
              <a:buFont typeface="Arial"/>
              <a:buNone/>
            </a:pPr>
            <a:r>
              <a:rPr lang="en" sz="1000" b="1">
                <a:latin typeface="Montserrat"/>
                <a:ea typeface="Montserrat"/>
                <a:cs typeface="Montserrat"/>
                <a:sym typeface="Montserrat"/>
              </a:rPr>
              <a:t>repos</a:t>
            </a:r>
            <a:endParaRPr sz="1800" b="1">
              <a:latin typeface="Montserrat"/>
              <a:ea typeface="Montserrat"/>
              <a:cs typeface="Montserrat"/>
              <a:sym typeface="Montserrat"/>
            </a:endParaRPr>
          </a:p>
        </p:txBody>
      </p:sp>
      <p:sp>
        <p:nvSpPr>
          <p:cNvPr id="460" name="Google Shape;460;p61"/>
          <p:cNvSpPr/>
          <p:nvPr/>
        </p:nvSpPr>
        <p:spPr>
          <a:xfrm>
            <a:off x="6422063" y="1736306"/>
            <a:ext cx="602100" cy="602100"/>
          </a:xfrm>
          <a:prstGeom prst="ellipse">
            <a:avLst/>
          </a:prstGeom>
          <a:solidFill>
            <a:srgbClr val="FFFFFF"/>
          </a:solidFill>
          <a:ln w="38100" cap="flat" cmpd="sng">
            <a:solidFill>
              <a:srgbClr val="FA582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1"/>
          <p:cNvSpPr/>
          <p:nvPr/>
        </p:nvSpPr>
        <p:spPr>
          <a:xfrm>
            <a:off x="4073563" y="1736306"/>
            <a:ext cx="602100" cy="602100"/>
          </a:xfrm>
          <a:prstGeom prst="ellipse">
            <a:avLst/>
          </a:prstGeom>
          <a:solidFill>
            <a:srgbClr val="FFFFFF"/>
          </a:solidFill>
          <a:ln w="38100" cap="flat" cmpd="sng">
            <a:solidFill>
              <a:srgbClr val="00CC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1"/>
          <p:cNvSpPr/>
          <p:nvPr/>
        </p:nvSpPr>
        <p:spPr>
          <a:xfrm>
            <a:off x="1786363" y="1736306"/>
            <a:ext cx="602100" cy="602100"/>
          </a:xfrm>
          <a:prstGeom prst="ellipse">
            <a:avLst/>
          </a:prstGeom>
          <a:solidFill>
            <a:srgbClr val="FFFFFF"/>
          </a:solidFill>
          <a:ln w="38100" cap="flat" cmpd="sng">
            <a:solidFill>
              <a:srgbClr val="00C0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1"/>
          <p:cNvSpPr/>
          <p:nvPr/>
        </p:nvSpPr>
        <p:spPr>
          <a:xfrm>
            <a:off x="5745025" y="2521116"/>
            <a:ext cx="1969200" cy="1037100"/>
          </a:xfrm>
          <a:prstGeom prst="rect">
            <a:avLst/>
          </a:prstGeom>
          <a:solidFill>
            <a:srgbClr val="FFFFFF">
              <a:alpha val="79890"/>
            </a:srgbClr>
          </a:solidFill>
          <a:ln w="19050" cap="flat" cmpd="sng">
            <a:solidFill>
              <a:srgbClr val="FA582D"/>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000" b="1">
                <a:latin typeface="Montserrat"/>
                <a:ea typeface="Montserrat"/>
                <a:cs typeface="Montserrat"/>
                <a:sym typeface="Montserrat"/>
              </a:rPr>
              <a:t>Security</a:t>
            </a:r>
            <a:endParaRPr sz="1000" b="1">
              <a:latin typeface="Montserrat"/>
              <a:ea typeface="Montserrat"/>
              <a:cs typeface="Montserrat"/>
              <a:sym typeface="Montserrat"/>
            </a:endParaRPr>
          </a:p>
        </p:txBody>
      </p:sp>
      <p:sp>
        <p:nvSpPr>
          <p:cNvPr id="464" name="Google Shape;464;p61"/>
          <p:cNvSpPr/>
          <p:nvPr/>
        </p:nvSpPr>
        <p:spPr>
          <a:xfrm>
            <a:off x="5745025" y="2182416"/>
            <a:ext cx="1969200" cy="338700"/>
          </a:xfrm>
          <a:prstGeom prst="rect">
            <a:avLst/>
          </a:prstGeom>
          <a:solidFill>
            <a:srgbClr val="FA582D"/>
          </a:solidFill>
          <a:ln w="19050" cap="flat" cmpd="sng">
            <a:solidFill>
              <a:srgbClr val="FA582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FFFFF"/>
                </a:solidFill>
                <a:latin typeface="Montserrat"/>
                <a:ea typeface="Montserrat"/>
                <a:cs typeface="Montserrat"/>
                <a:sym typeface="Montserrat"/>
              </a:rPr>
              <a:t>Run-Time</a:t>
            </a:r>
            <a:endParaRPr sz="1200" b="1">
              <a:solidFill>
                <a:srgbClr val="FFFFFF"/>
              </a:solidFill>
              <a:latin typeface="Montserrat"/>
              <a:ea typeface="Montserrat"/>
              <a:cs typeface="Montserrat"/>
              <a:sym typeface="Montserrat"/>
            </a:endParaRPr>
          </a:p>
        </p:txBody>
      </p:sp>
      <p:sp>
        <p:nvSpPr>
          <p:cNvPr id="465" name="Google Shape;465;p61"/>
          <p:cNvSpPr txBox="1"/>
          <p:nvPr/>
        </p:nvSpPr>
        <p:spPr>
          <a:xfrm>
            <a:off x="3181325" y="1028006"/>
            <a:ext cx="2452800" cy="794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000000"/>
              </a:buClr>
              <a:buSzPts val="1100"/>
              <a:buFont typeface="Arial"/>
              <a:buNone/>
            </a:pPr>
            <a:r>
              <a:rPr lang="en" sz="1800" b="1">
                <a:solidFill>
                  <a:srgbClr val="00C0E8"/>
                </a:solidFill>
                <a:latin typeface="Montserrat"/>
                <a:ea typeface="Montserrat"/>
                <a:cs typeface="Montserrat"/>
                <a:sym typeface="Montserrat"/>
              </a:rPr>
              <a:t>100s</a:t>
            </a:r>
            <a:endParaRPr sz="1800" b="1">
              <a:solidFill>
                <a:srgbClr val="00C0E8"/>
              </a:solidFill>
              <a:latin typeface="Montserrat"/>
              <a:ea typeface="Montserrat"/>
              <a:cs typeface="Montserrat"/>
              <a:sym typeface="Montserrat"/>
            </a:endParaRPr>
          </a:p>
          <a:p>
            <a:pPr marL="0" lvl="0" indent="0" algn="ctr" rtl="0">
              <a:spcBef>
                <a:spcPts val="0"/>
              </a:spcBef>
              <a:spcAft>
                <a:spcPts val="0"/>
              </a:spcAft>
              <a:buClr>
                <a:srgbClr val="000000"/>
              </a:buClr>
              <a:buSzPts val="1100"/>
              <a:buFont typeface="Arial"/>
              <a:buNone/>
            </a:pPr>
            <a:r>
              <a:rPr lang="en" sz="1000" b="1">
                <a:latin typeface="Montserrat"/>
                <a:ea typeface="Montserrat"/>
                <a:cs typeface="Montserrat"/>
                <a:sym typeface="Montserrat"/>
              </a:rPr>
              <a:t>of deployed</a:t>
            </a:r>
            <a:br>
              <a:rPr lang="en" sz="1000" b="1">
                <a:latin typeface="Montserrat"/>
                <a:ea typeface="Montserrat"/>
                <a:cs typeface="Montserrat"/>
                <a:sym typeface="Montserrat"/>
              </a:rPr>
            </a:br>
            <a:r>
              <a:rPr lang="en" sz="1000" b="1">
                <a:latin typeface="Montserrat"/>
                <a:ea typeface="Montserrat"/>
                <a:cs typeface="Montserrat"/>
                <a:sym typeface="Montserrat"/>
              </a:rPr>
              <a:t>secure workloads  </a:t>
            </a:r>
            <a:endParaRPr sz="1800" b="1">
              <a:latin typeface="Montserrat"/>
              <a:ea typeface="Montserrat"/>
              <a:cs typeface="Montserrat"/>
              <a:sym typeface="Montserrat"/>
            </a:endParaRPr>
          </a:p>
        </p:txBody>
      </p:sp>
      <p:sp>
        <p:nvSpPr>
          <p:cNvPr id="466" name="Google Shape;466;p61"/>
          <p:cNvSpPr/>
          <p:nvPr/>
        </p:nvSpPr>
        <p:spPr>
          <a:xfrm>
            <a:off x="1102825" y="2521116"/>
            <a:ext cx="1969200" cy="1037100"/>
          </a:xfrm>
          <a:prstGeom prst="rect">
            <a:avLst/>
          </a:prstGeom>
          <a:solidFill>
            <a:srgbClr val="FFFFFF">
              <a:alpha val="79890"/>
            </a:srgbClr>
          </a:solidFill>
          <a:ln w="19050" cap="flat" cmpd="sng">
            <a:solidFill>
              <a:srgbClr val="00C0E8"/>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000" b="1">
                <a:latin typeface="Montserrat"/>
                <a:ea typeface="Montserrat"/>
                <a:cs typeface="Montserrat"/>
                <a:sym typeface="Montserrat"/>
              </a:rPr>
              <a:t>Developers</a:t>
            </a:r>
            <a:endParaRPr sz="1000" b="1">
              <a:latin typeface="Montserrat"/>
              <a:ea typeface="Montserrat"/>
              <a:cs typeface="Montserrat"/>
              <a:sym typeface="Montserrat"/>
            </a:endParaRPr>
          </a:p>
        </p:txBody>
      </p:sp>
      <p:sp>
        <p:nvSpPr>
          <p:cNvPr id="467" name="Google Shape;467;p61"/>
          <p:cNvSpPr/>
          <p:nvPr/>
        </p:nvSpPr>
        <p:spPr>
          <a:xfrm>
            <a:off x="3423925" y="2521116"/>
            <a:ext cx="1969200" cy="1037100"/>
          </a:xfrm>
          <a:prstGeom prst="rect">
            <a:avLst/>
          </a:prstGeom>
          <a:solidFill>
            <a:srgbClr val="FFFFFF">
              <a:alpha val="79890"/>
            </a:srgbClr>
          </a:solidFill>
          <a:ln w="19050" cap="flat" cmpd="sng">
            <a:solidFill>
              <a:srgbClr val="00CC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latin typeface="Montserrat"/>
                <a:ea typeface="Montserrat"/>
                <a:cs typeface="Montserrat"/>
                <a:sym typeface="Montserrat"/>
              </a:rPr>
              <a:t>DevOps</a:t>
            </a:r>
            <a:endParaRPr sz="1000" b="1">
              <a:latin typeface="Montserrat"/>
              <a:ea typeface="Montserrat"/>
              <a:cs typeface="Montserrat"/>
              <a:sym typeface="Montserrat"/>
            </a:endParaRPr>
          </a:p>
        </p:txBody>
      </p:sp>
      <p:sp>
        <p:nvSpPr>
          <p:cNvPr id="468" name="Google Shape;468;p61"/>
          <p:cNvSpPr/>
          <p:nvPr/>
        </p:nvSpPr>
        <p:spPr>
          <a:xfrm>
            <a:off x="1102825" y="2182416"/>
            <a:ext cx="1969200" cy="338700"/>
          </a:xfrm>
          <a:prstGeom prst="rect">
            <a:avLst/>
          </a:prstGeom>
          <a:solidFill>
            <a:srgbClr val="00C0E8"/>
          </a:solidFill>
          <a:ln w="19050" cap="flat" cmpd="sng">
            <a:solidFill>
              <a:srgbClr val="00C0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FFFFF"/>
                </a:solidFill>
                <a:latin typeface="Montserrat"/>
                <a:ea typeface="Montserrat"/>
                <a:cs typeface="Montserrat"/>
                <a:sym typeface="Montserrat"/>
              </a:rPr>
              <a:t>Build</a:t>
            </a:r>
            <a:endParaRPr sz="1200" i="1">
              <a:solidFill>
                <a:srgbClr val="FFFFFF"/>
              </a:solidFill>
              <a:latin typeface="Montserrat"/>
              <a:ea typeface="Montserrat"/>
              <a:cs typeface="Montserrat"/>
              <a:sym typeface="Montserrat"/>
            </a:endParaRPr>
          </a:p>
        </p:txBody>
      </p:sp>
      <p:sp>
        <p:nvSpPr>
          <p:cNvPr id="469" name="Google Shape;469;p61"/>
          <p:cNvSpPr/>
          <p:nvPr/>
        </p:nvSpPr>
        <p:spPr>
          <a:xfrm>
            <a:off x="3423925" y="2182416"/>
            <a:ext cx="1969200" cy="338700"/>
          </a:xfrm>
          <a:prstGeom prst="rect">
            <a:avLst/>
          </a:prstGeom>
          <a:solidFill>
            <a:srgbClr val="00CC66"/>
          </a:solidFill>
          <a:ln w="19050" cap="flat" cmpd="sng">
            <a:solidFill>
              <a:srgbClr val="00CC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FFFFF"/>
                </a:solidFill>
                <a:latin typeface="Montserrat"/>
                <a:ea typeface="Montserrat"/>
                <a:cs typeface="Montserrat"/>
                <a:sym typeface="Montserrat"/>
              </a:rPr>
              <a:t>Deploy</a:t>
            </a:r>
            <a:endParaRPr sz="1200" b="1">
              <a:solidFill>
                <a:srgbClr val="FFFFFF"/>
              </a:solidFill>
              <a:latin typeface="Montserrat"/>
              <a:ea typeface="Montserrat"/>
              <a:cs typeface="Montserrat"/>
              <a:sym typeface="Montserrat"/>
            </a:endParaRPr>
          </a:p>
        </p:txBody>
      </p:sp>
      <p:pic>
        <p:nvPicPr>
          <p:cNvPr id="470" name="Google Shape;470;p61"/>
          <p:cNvPicPr preferRelativeResize="0"/>
          <p:nvPr/>
        </p:nvPicPr>
        <p:blipFill>
          <a:blip r:embed="rId3">
            <a:alphaModFix/>
          </a:blip>
          <a:stretch>
            <a:fillRect/>
          </a:stretch>
        </p:blipFill>
        <p:spPr>
          <a:xfrm>
            <a:off x="5869225" y="3281031"/>
            <a:ext cx="242673" cy="145199"/>
          </a:xfrm>
          <a:prstGeom prst="rect">
            <a:avLst/>
          </a:prstGeom>
          <a:noFill/>
          <a:ln>
            <a:noFill/>
          </a:ln>
        </p:spPr>
      </p:pic>
      <p:pic>
        <p:nvPicPr>
          <p:cNvPr id="471" name="Google Shape;471;p61"/>
          <p:cNvPicPr preferRelativeResize="0"/>
          <p:nvPr/>
        </p:nvPicPr>
        <p:blipFill>
          <a:blip r:embed="rId4">
            <a:alphaModFix/>
          </a:blip>
          <a:stretch>
            <a:fillRect/>
          </a:stretch>
        </p:blipFill>
        <p:spPr>
          <a:xfrm>
            <a:off x="6312550" y="3291078"/>
            <a:ext cx="432600" cy="125105"/>
          </a:xfrm>
          <a:prstGeom prst="rect">
            <a:avLst/>
          </a:prstGeom>
          <a:noFill/>
          <a:ln>
            <a:noFill/>
          </a:ln>
        </p:spPr>
      </p:pic>
      <p:sp>
        <p:nvSpPr>
          <p:cNvPr id="472" name="Google Shape;472;p61"/>
          <p:cNvSpPr txBox="1"/>
          <p:nvPr/>
        </p:nvSpPr>
        <p:spPr>
          <a:xfrm>
            <a:off x="5743525" y="1019931"/>
            <a:ext cx="1969200" cy="794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000000"/>
              </a:buClr>
              <a:buSzPts val="1100"/>
              <a:buFont typeface="Arial"/>
              <a:buNone/>
            </a:pPr>
            <a:r>
              <a:rPr lang="en" sz="1800" b="1">
                <a:solidFill>
                  <a:srgbClr val="00C0E8"/>
                </a:solidFill>
                <a:latin typeface="Montserrat"/>
                <a:ea typeface="Montserrat"/>
                <a:cs typeface="Montserrat"/>
                <a:sym typeface="Montserrat"/>
              </a:rPr>
              <a:t>Minimal</a:t>
            </a:r>
            <a:endParaRPr sz="1800" b="1">
              <a:solidFill>
                <a:srgbClr val="00C0E8"/>
              </a:solidFill>
              <a:latin typeface="Montserrat"/>
              <a:ea typeface="Montserrat"/>
              <a:cs typeface="Montserrat"/>
              <a:sym typeface="Montserrat"/>
            </a:endParaRPr>
          </a:p>
          <a:p>
            <a:pPr marL="0" lvl="0" indent="0" algn="ctr" rtl="0">
              <a:spcBef>
                <a:spcPts val="0"/>
              </a:spcBef>
              <a:spcAft>
                <a:spcPts val="0"/>
              </a:spcAft>
              <a:buClr>
                <a:srgbClr val="000000"/>
              </a:buClr>
              <a:buSzPts val="1100"/>
              <a:buFont typeface="Arial"/>
              <a:buNone/>
            </a:pPr>
            <a:r>
              <a:rPr lang="en" sz="1000" b="1">
                <a:latin typeface="Montserrat"/>
                <a:ea typeface="Montserrat"/>
                <a:cs typeface="Montserrat"/>
                <a:sym typeface="Montserrat"/>
              </a:rPr>
              <a:t>security alerts post-deployment </a:t>
            </a:r>
            <a:endParaRPr sz="1000" b="1">
              <a:latin typeface="Montserrat"/>
              <a:ea typeface="Montserrat"/>
              <a:cs typeface="Montserrat"/>
              <a:sym typeface="Montserrat"/>
            </a:endParaRPr>
          </a:p>
          <a:p>
            <a:pPr marL="0" lvl="0" indent="0" algn="ctr" rtl="0">
              <a:spcBef>
                <a:spcPts val="0"/>
              </a:spcBef>
              <a:spcAft>
                <a:spcPts val="0"/>
              </a:spcAft>
              <a:buNone/>
            </a:pPr>
            <a:endParaRPr sz="1800" b="1">
              <a:solidFill>
                <a:srgbClr val="FF0000"/>
              </a:solidFill>
              <a:latin typeface="Montserrat"/>
              <a:ea typeface="Montserrat"/>
              <a:cs typeface="Montserrat"/>
              <a:sym typeface="Montserrat"/>
            </a:endParaRPr>
          </a:p>
        </p:txBody>
      </p:sp>
      <p:pic>
        <p:nvPicPr>
          <p:cNvPr id="473" name="Google Shape;473;p61"/>
          <p:cNvPicPr preferRelativeResize="0"/>
          <p:nvPr/>
        </p:nvPicPr>
        <p:blipFill rotWithShape="1">
          <a:blip r:embed="rId5">
            <a:alphaModFix/>
          </a:blip>
          <a:srcRect/>
          <a:stretch/>
        </p:blipFill>
        <p:spPr>
          <a:xfrm>
            <a:off x="6495524" y="2816727"/>
            <a:ext cx="432600" cy="283257"/>
          </a:xfrm>
          <a:prstGeom prst="rect">
            <a:avLst/>
          </a:prstGeom>
          <a:noFill/>
          <a:ln>
            <a:noFill/>
          </a:ln>
        </p:spPr>
      </p:pic>
      <p:pic>
        <p:nvPicPr>
          <p:cNvPr id="474" name="Google Shape;474;p61"/>
          <p:cNvPicPr preferRelativeResize="0"/>
          <p:nvPr/>
        </p:nvPicPr>
        <p:blipFill rotWithShape="1">
          <a:blip r:embed="rId6">
            <a:alphaModFix/>
          </a:blip>
          <a:srcRect/>
          <a:stretch/>
        </p:blipFill>
        <p:spPr>
          <a:xfrm>
            <a:off x="1189500" y="2972797"/>
            <a:ext cx="338331" cy="299789"/>
          </a:xfrm>
          <a:prstGeom prst="rect">
            <a:avLst/>
          </a:prstGeom>
          <a:noFill/>
          <a:ln>
            <a:noFill/>
          </a:ln>
        </p:spPr>
      </p:pic>
      <p:pic>
        <p:nvPicPr>
          <p:cNvPr id="475" name="Google Shape;475;p61"/>
          <p:cNvPicPr preferRelativeResize="0"/>
          <p:nvPr/>
        </p:nvPicPr>
        <p:blipFill rotWithShape="1">
          <a:blip r:embed="rId6">
            <a:alphaModFix/>
          </a:blip>
          <a:srcRect/>
          <a:stretch/>
        </p:blipFill>
        <p:spPr>
          <a:xfrm>
            <a:off x="1555749" y="2972797"/>
            <a:ext cx="338331" cy="299789"/>
          </a:xfrm>
          <a:prstGeom prst="rect">
            <a:avLst/>
          </a:prstGeom>
          <a:noFill/>
          <a:ln>
            <a:noFill/>
          </a:ln>
        </p:spPr>
      </p:pic>
      <p:pic>
        <p:nvPicPr>
          <p:cNvPr id="476" name="Google Shape;476;p61"/>
          <p:cNvPicPr preferRelativeResize="0"/>
          <p:nvPr/>
        </p:nvPicPr>
        <p:blipFill rotWithShape="1">
          <a:blip r:embed="rId6">
            <a:alphaModFix/>
          </a:blip>
          <a:srcRect/>
          <a:stretch/>
        </p:blipFill>
        <p:spPr>
          <a:xfrm>
            <a:off x="1921997" y="2972797"/>
            <a:ext cx="338331" cy="299789"/>
          </a:xfrm>
          <a:prstGeom prst="rect">
            <a:avLst/>
          </a:prstGeom>
          <a:noFill/>
          <a:ln>
            <a:noFill/>
          </a:ln>
        </p:spPr>
      </p:pic>
      <p:pic>
        <p:nvPicPr>
          <p:cNvPr id="477" name="Google Shape;477;p61"/>
          <p:cNvPicPr preferRelativeResize="0"/>
          <p:nvPr/>
        </p:nvPicPr>
        <p:blipFill rotWithShape="1">
          <a:blip r:embed="rId6">
            <a:alphaModFix/>
          </a:blip>
          <a:srcRect/>
          <a:stretch/>
        </p:blipFill>
        <p:spPr>
          <a:xfrm>
            <a:off x="2288246" y="2972797"/>
            <a:ext cx="338331" cy="299789"/>
          </a:xfrm>
          <a:prstGeom prst="rect">
            <a:avLst/>
          </a:prstGeom>
          <a:noFill/>
          <a:ln>
            <a:noFill/>
          </a:ln>
        </p:spPr>
      </p:pic>
      <p:pic>
        <p:nvPicPr>
          <p:cNvPr id="478" name="Google Shape;478;p61"/>
          <p:cNvPicPr preferRelativeResize="0"/>
          <p:nvPr/>
        </p:nvPicPr>
        <p:blipFill rotWithShape="1">
          <a:blip r:embed="rId6">
            <a:alphaModFix/>
          </a:blip>
          <a:srcRect/>
          <a:stretch/>
        </p:blipFill>
        <p:spPr>
          <a:xfrm>
            <a:off x="2654494" y="2972797"/>
            <a:ext cx="338331" cy="299789"/>
          </a:xfrm>
          <a:prstGeom prst="rect">
            <a:avLst/>
          </a:prstGeom>
          <a:noFill/>
          <a:ln>
            <a:noFill/>
          </a:ln>
        </p:spPr>
      </p:pic>
      <p:cxnSp>
        <p:nvCxnSpPr>
          <p:cNvPr id="479" name="Google Shape;479;p61"/>
          <p:cNvCxnSpPr/>
          <p:nvPr/>
        </p:nvCxnSpPr>
        <p:spPr>
          <a:xfrm>
            <a:off x="5814225" y="3191616"/>
            <a:ext cx="1795200" cy="0"/>
          </a:xfrm>
          <a:prstGeom prst="straightConnector1">
            <a:avLst/>
          </a:prstGeom>
          <a:noFill/>
          <a:ln w="9525" cap="flat" cmpd="sng">
            <a:solidFill>
              <a:srgbClr val="F4CCCC"/>
            </a:solidFill>
            <a:prstDash val="solid"/>
            <a:round/>
            <a:headEnd type="none" w="med" len="med"/>
            <a:tailEnd type="none" w="med" len="med"/>
          </a:ln>
        </p:spPr>
      </p:cxnSp>
      <p:pic>
        <p:nvPicPr>
          <p:cNvPr id="480" name="Google Shape;480;p61"/>
          <p:cNvPicPr preferRelativeResize="0"/>
          <p:nvPr/>
        </p:nvPicPr>
        <p:blipFill rotWithShape="1">
          <a:blip r:embed="rId7">
            <a:alphaModFix/>
          </a:blip>
          <a:srcRect l="9465" t="39350" r="10450" b="38015"/>
          <a:stretch/>
        </p:blipFill>
        <p:spPr>
          <a:xfrm>
            <a:off x="6875225" y="3296843"/>
            <a:ext cx="679200" cy="127975"/>
          </a:xfrm>
          <a:prstGeom prst="rect">
            <a:avLst/>
          </a:prstGeom>
          <a:noFill/>
          <a:ln>
            <a:noFill/>
          </a:ln>
        </p:spPr>
      </p:pic>
      <p:grpSp>
        <p:nvGrpSpPr>
          <p:cNvPr id="481" name="Google Shape;481;p61"/>
          <p:cNvGrpSpPr/>
          <p:nvPr/>
        </p:nvGrpSpPr>
        <p:grpSpPr>
          <a:xfrm>
            <a:off x="3774253" y="2972814"/>
            <a:ext cx="321166" cy="299755"/>
            <a:chOff x="-2412893" y="2776053"/>
            <a:chExt cx="705394" cy="658368"/>
          </a:xfrm>
        </p:grpSpPr>
        <p:pic>
          <p:nvPicPr>
            <p:cNvPr id="482" name="Google Shape;482;p61"/>
            <p:cNvPicPr preferRelativeResize="0"/>
            <p:nvPr/>
          </p:nvPicPr>
          <p:blipFill>
            <a:blip r:embed="rId8">
              <a:alphaModFix/>
            </a:blip>
            <a:stretch>
              <a:fillRect/>
            </a:stretch>
          </p:blipFill>
          <p:spPr>
            <a:xfrm>
              <a:off x="-2412893" y="2776053"/>
              <a:ext cx="705394" cy="658368"/>
            </a:xfrm>
            <a:prstGeom prst="rect">
              <a:avLst/>
            </a:prstGeom>
            <a:noFill/>
            <a:ln>
              <a:noFill/>
            </a:ln>
          </p:spPr>
        </p:pic>
        <p:sp>
          <p:nvSpPr>
            <p:cNvPr id="483" name="Google Shape;483;p61"/>
            <p:cNvSpPr/>
            <p:nvPr/>
          </p:nvSpPr>
          <p:spPr>
            <a:xfrm>
              <a:off x="-2080100" y="3194025"/>
              <a:ext cx="157800" cy="157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61"/>
          <p:cNvGrpSpPr/>
          <p:nvPr/>
        </p:nvGrpSpPr>
        <p:grpSpPr>
          <a:xfrm>
            <a:off x="4247646" y="2972814"/>
            <a:ext cx="321166" cy="299755"/>
            <a:chOff x="-2412893" y="2776053"/>
            <a:chExt cx="705394" cy="658368"/>
          </a:xfrm>
        </p:grpSpPr>
        <p:pic>
          <p:nvPicPr>
            <p:cNvPr id="485" name="Google Shape;485;p61"/>
            <p:cNvPicPr preferRelativeResize="0"/>
            <p:nvPr/>
          </p:nvPicPr>
          <p:blipFill>
            <a:blip r:embed="rId8">
              <a:alphaModFix/>
            </a:blip>
            <a:stretch>
              <a:fillRect/>
            </a:stretch>
          </p:blipFill>
          <p:spPr>
            <a:xfrm>
              <a:off x="-2412893" y="2776053"/>
              <a:ext cx="705394" cy="658368"/>
            </a:xfrm>
            <a:prstGeom prst="rect">
              <a:avLst/>
            </a:prstGeom>
            <a:noFill/>
            <a:ln>
              <a:noFill/>
            </a:ln>
          </p:spPr>
        </p:pic>
        <p:sp>
          <p:nvSpPr>
            <p:cNvPr id="486" name="Google Shape;486;p61"/>
            <p:cNvSpPr/>
            <p:nvPr/>
          </p:nvSpPr>
          <p:spPr>
            <a:xfrm>
              <a:off x="-2080100" y="3194025"/>
              <a:ext cx="157800" cy="157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61"/>
          <p:cNvGrpSpPr/>
          <p:nvPr/>
        </p:nvGrpSpPr>
        <p:grpSpPr>
          <a:xfrm>
            <a:off x="4721038" y="2972814"/>
            <a:ext cx="321166" cy="299755"/>
            <a:chOff x="-2412893" y="2776053"/>
            <a:chExt cx="705394" cy="658368"/>
          </a:xfrm>
        </p:grpSpPr>
        <p:pic>
          <p:nvPicPr>
            <p:cNvPr id="488" name="Google Shape;488;p61"/>
            <p:cNvPicPr preferRelativeResize="0"/>
            <p:nvPr/>
          </p:nvPicPr>
          <p:blipFill>
            <a:blip r:embed="rId8">
              <a:alphaModFix/>
            </a:blip>
            <a:stretch>
              <a:fillRect/>
            </a:stretch>
          </p:blipFill>
          <p:spPr>
            <a:xfrm>
              <a:off x="-2412893" y="2776053"/>
              <a:ext cx="705394" cy="658368"/>
            </a:xfrm>
            <a:prstGeom prst="rect">
              <a:avLst/>
            </a:prstGeom>
            <a:noFill/>
            <a:ln>
              <a:noFill/>
            </a:ln>
          </p:spPr>
        </p:pic>
        <p:sp>
          <p:nvSpPr>
            <p:cNvPr id="489" name="Google Shape;489;p61"/>
            <p:cNvSpPr/>
            <p:nvPr/>
          </p:nvSpPr>
          <p:spPr>
            <a:xfrm>
              <a:off x="-2080100" y="3194025"/>
              <a:ext cx="157800" cy="157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90" name="Google Shape;490;p61"/>
          <p:cNvCxnSpPr/>
          <p:nvPr/>
        </p:nvCxnSpPr>
        <p:spPr>
          <a:xfrm>
            <a:off x="3135475" y="2959553"/>
            <a:ext cx="225000" cy="0"/>
          </a:xfrm>
          <a:prstGeom prst="straightConnector1">
            <a:avLst/>
          </a:prstGeom>
          <a:noFill/>
          <a:ln w="9525" cap="flat" cmpd="sng">
            <a:solidFill>
              <a:srgbClr val="595959"/>
            </a:solidFill>
            <a:prstDash val="solid"/>
            <a:round/>
            <a:headEnd type="none" w="med" len="med"/>
            <a:tailEnd type="triangle" w="med" len="med"/>
          </a:ln>
        </p:spPr>
      </p:cxnSp>
      <p:cxnSp>
        <p:nvCxnSpPr>
          <p:cNvPr id="491" name="Google Shape;491;p61"/>
          <p:cNvCxnSpPr/>
          <p:nvPr/>
        </p:nvCxnSpPr>
        <p:spPr>
          <a:xfrm>
            <a:off x="5456575" y="2958353"/>
            <a:ext cx="225000" cy="0"/>
          </a:xfrm>
          <a:prstGeom prst="straightConnector1">
            <a:avLst/>
          </a:prstGeom>
          <a:noFill/>
          <a:ln w="9525" cap="flat" cmpd="sng">
            <a:solidFill>
              <a:srgbClr val="595959"/>
            </a:solidFill>
            <a:prstDash val="solid"/>
            <a:round/>
            <a:headEnd type="none" w="med" len="med"/>
            <a:tailEnd type="triangle" w="med" len="med"/>
          </a:ln>
        </p:spPr>
      </p:cxnSp>
      <p:pic>
        <p:nvPicPr>
          <p:cNvPr id="492" name="Google Shape;492;p61"/>
          <p:cNvPicPr preferRelativeResize="0"/>
          <p:nvPr/>
        </p:nvPicPr>
        <p:blipFill rotWithShape="1">
          <a:blip r:embed="rId9">
            <a:alphaModFix/>
          </a:blip>
          <a:srcRect/>
          <a:stretch/>
        </p:blipFill>
        <p:spPr>
          <a:xfrm>
            <a:off x="1948750" y="1807407"/>
            <a:ext cx="277355" cy="338700"/>
          </a:xfrm>
          <a:prstGeom prst="rect">
            <a:avLst/>
          </a:prstGeom>
          <a:noFill/>
          <a:ln>
            <a:noFill/>
          </a:ln>
        </p:spPr>
      </p:pic>
      <p:pic>
        <p:nvPicPr>
          <p:cNvPr id="493" name="Google Shape;493;p61"/>
          <p:cNvPicPr preferRelativeResize="0"/>
          <p:nvPr/>
        </p:nvPicPr>
        <p:blipFill rotWithShape="1">
          <a:blip r:embed="rId9">
            <a:alphaModFix/>
          </a:blip>
          <a:srcRect/>
          <a:stretch/>
        </p:blipFill>
        <p:spPr>
          <a:xfrm>
            <a:off x="4235950" y="1807407"/>
            <a:ext cx="277355" cy="338700"/>
          </a:xfrm>
          <a:prstGeom prst="rect">
            <a:avLst/>
          </a:prstGeom>
          <a:noFill/>
          <a:ln>
            <a:noFill/>
          </a:ln>
        </p:spPr>
      </p:pic>
      <p:pic>
        <p:nvPicPr>
          <p:cNvPr id="494" name="Google Shape;494;p61"/>
          <p:cNvPicPr preferRelativeResize="0"/>
          <p:nvPr/>
        </p:nvPicPr>
        <p:blipFill rotWithShape="1">
          <a:blip r:embed="rId9">
            <a:alphaModFix/>
          </a:blip>
          <a:srcRect/>
          <a:stretch/>
        </p:blipFill>
        <p:spPr>
          <a:xfrm>
            <a:off x="6589350" y="1807407"/>
            <a:ext cx="277355" cy="338700"/>
          </a:xfrm>
          <a:prstGeom prst="rect">
            <a:avLst/>
          </a:prstGeom>
          <a:noFill/>
          <a:ln>
            <a:noFill/>
          </a:ln>
        </p:spPr>
      </p:pic>
      <p:sp>
        <p:nvSpPr>
          <p:cNvPr id="495" name="Google Shape;495;p61"/>
          <p:cNvSpPr txBox="1"/>
          <p:nvPr/>
        </p:nvSpPr>
        <p:spPr>
          <a:xfrm>
            <a:off x="1338350" y="3879119"/>
            <a:ext cx="1511400" cy="794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800" b="1">
                <a:solidFill>
                  <a:srgbClr val="00C0E8"/>
                </a:solidFill>
                <a:latin typeface="Montserrat"/>
                <a:ea typeface="Montserrat"/>
                <a:cs typeface="Montserrat"/>
                <a:sym typeface="Montserrat"/>
              </a:rPr>
              <a:t>Decreased</a:t>
            </a:r>
            <a:endParaRPr sz="1800" b="1">
              <a:solidFill>
                <a:srgbClr val="00C0E8"/>
              </a:solidFill>
              <a:latin typeface="Montserrat"/>
              <a:ea typeface="Montserrat"/>
              <a:cs typeface="Montserrat"/>
              <a:sym typeface="Montserrat"/>
            </a:endParaRPr>
          </a:p>
          <a:p>
            <a:pPr marL="0" lvl="0" indent="0" algn="ctr" rtl="0">
              <a:spcBef>
                <a:spcPts val="0"/>
              </a:spcBef>
              <a:spcAft>
                <a:spcPts val="0"/>
              </a:spcAft>
              <a:buNone/>
            </a:pPr>
            <a:r>
              <a:rPr lang="en" sz="1000" b="1">
                <a:latin typeface="Montserrat"/>
                <a:ea typeface="Montserrat"/>
                <a:cs typeface="Montserrat"/>
                <a:sym typeface="Montserrat"/>
              </a:rPr>
              <a:t>Cost to fix a bug found during coding vs in production</a:t>
            </a:r>
            <a:endParaRPr sz="1000" b="1">
              <a:latin typeface="Montserrat"/>
              <a:ea typeface="Montserrat"/>
              <a:cs typeface="Montserrat"/>
              <a:sym typeface="Montserrat"/>
            </a:endParaRPr>
          </a:p>
        </p:txBody>
      </p:sp>
      <p:sp>
        <p:nvSpPr>
          <p:cNvPr id="496" name="Google Shape;496;p61"/>
          <p:cNvSpPr/>
          <p:nvPr/>
        </p:nvSpPr>
        <p:spPr>
          <a:xfrm rot="10800000" flipH="1">
            <a:off x="3556025" y="3888725"/>
            <a:ext cx="1719000" cy="622800"/>
          </a:xfrm>
          <a:prstGeom prst="homePlate">
            <a:avLst>
              <a:gd name="adj" fmla="val 50000"/>
            </a:avLst>
          </a:prstGeom>
          <a:gradFill>
            <a:gsLst>
              <a:gs pos="0">
                <a:srgbClr val="FFFFFF">
                  <a:alpha val="0"/>
                </a:srgbClr>
              </a:gs>
              <a:gs pos="100000">
                <a:srgbClr val="00C0E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1"/>
          <p:cNvSpPr txBox="1"/>
          <p:nvPr/>
        </p:nvSpPr>
        <p:spPr>
          <a:xfrm>
            <a:off x="5743525" y="3763131"/>
            <a:ext cx="1969200" cy="794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000000"/>
              </a:buClr>
              <a:buSzPts val="1100"/>
              <a:buFont typeface="Arial"/>
              <a:buNone/>
            </a:pPr>
            <a:r>
              <a:rPr lang="en" sz="1800" b="1">
                <a:solidFill>
                  <a:srgbClr val="00C0E8"/>
                </a:solidFill>
                <a:latin typeface="Montserrat"/>
                <a:ea typeface="Montserrat"/>
                <a:cs typeface="Montserrat"/>
                <a:sym typeface="Montserrat"/>
              </a:rPr>
              <a:t>Increased</a:t>
            </a:r>
            <a:endParaRPr sz="1800" b="1">
              <a:solidFill>
                <a:srgbClr val="00C0E8"/>
              </a:solidFill>
              <a:latin typeface="Montserrat"/>
              <a:ea typeface="Montserrat"/>
              <a:cs typeface="Montserrat"/>
              <a:sym typeface="Montserrat"/>
            </a:endParaRPr>
          </a:p>
          <a:p>
            <a:pPr marL="0" lvl="0" indent="0" algn="ctr" rtl="0">
              <a:spcBef>
                <a:spcPts val="0"/>
              </a:spcBef>
              <a:spcAft>
                <a:spcPts val="0"/>
              </a:spcAft>
              <a:buClr>
                <a:srgbClr val="000000"/>
              </a:buClr>
              <a:buSzPts val="1100"/>
              <a:buFont typeface="Arial"/>
              <a:buNone/>
            </a:pPr>
            <a:r>
              <a:rPr lang="en" sz="1000" b="1">
                <a:latin typeface="Montserrat"/>
                <a:ea typeface="Montserrat"/>
                <a:cs typeface="Montserrat"/>
                <a:sym typeface="Montserrat"/>
              </a:rPr>
              <a:t>developer productivity</a:t>
            </a:r>
            <a:endParaRPr sz="1800" b="1">
              <a:solidFill>
                <a:srgbClr val="FF0000"/>
              </a:solidFill>
              <a:latin typeface="Montserrat"/>
              <a:ea typeface="Montserrat"/>
              <a:cs typeface="Montserrat"/>
              <a:sym typeface="Montserrat"/>
            </a:endParaRPr>
          </a:p>
        </p:txBody>
      </p:sp>
      <p:sp>
        <p:nvSpPr>
          <p:cNvPr id="498" name="Google Shape;498;p61"/>
          <p:cNvSpPr txBox="1">
            <a:spLocks noGrp="1"/>
          </p:cNvSpPr>
          <p:nvPr>
            <p:ph type="sldNum" idx="12"/>
          </p:nvPr>
        </p:nvSpPr>
        <p:spPr>
          <a:xfrm>
            <a:off x="311700" y="4872025"/>
            <a:ext cx="2363400" cy="271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r>
              <a:rPr lang="en" b="0"/>
              <a:t>  |  © 2021 Palo Alto Networks, Inc. All rights reserved.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2"/>
          <p:cNvSpPr/>
          <p:nvPr/>
        </p:nvSpPr>
        <p:spPr>
          <a:xfrm>
            <a:off x="3030600" y="1691423"/>
            <a:ext cx="6113400" cy="707400"/>
          </a:xfrm>
          <a:prstGeom prst="rect">
            <a:avLst/>
          </a:prstGeom>
          <a:gradFill>
            <a:gsLst>
              <a:gs pos="0">
                <a:srgbClr val="00C0E8">
                  <a:alpha val="19215"/>
                  <a:alpha val="7260"/>
                </a:srgbClr>
              </a:gs>
              <a:gs pos="100000">
                <a:schemeClr val="lt1">
                  <a:alpha val="7260"/>
                </a:schemeClr>
              </a:gs>
            </a:gsLst>
            <a:lin ang="0" scaled="0"/>
          </a:gradFill>
          <a:ln>
            <a:noFill/>
          </a:ln>
        </p:spPr>
        <p:txBody>
          <a:bodyPr spcFirstLastPara="1" wrap="square" lIns="91425" tIns="91425" rIns="91425" bIns="91425" anchor="ctr" anchorCtr="0">
            <a:noAutofit/>
          </a:bodyPr>
          <a:lstStyle/>
          <a:p>
            <a:pPr marL="914400" marR="441787" lvl="0" indent="0" algn="l" rtl="0">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Drift detection</a:t>
            </a:r>
            <a:endParaRPr b="1">
              <a:solidFill>
                <a:schemeClr val="dk1"/>
              </a:solidFill>
              <a:latin typeface="Montserrat"/>
              <a:ea typeface="Montserrat"/>
              <a:cs typeface="Montserrat"/>
              <a:sym typeface="Montserrat"/>
            </a:endParaRPr>
          </a:p>
          <a:p>
            <a:pPr marL="914400" marR="221941" lvl="0" indent="0" algn="l" rtl="0">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Automate finding and fixing drift between code and cloud to benefit from GitOps best practices</a:t>
            </a:r>
            <a:endParaRPr b="1">
              <a:solidFill>
                <a:schemeClr val="dk1"/>
              </a:solidFill>
              <a:latin typeface="Montserrat"/>
              <a:ea typeface="Montserrat"/>
              <a:cs typeface="Montserrat"/>
              <a:sym typeface="Montserrat"/>
            </a:endParaRPr>
          </a:p>
        </p:txBody>
      </p:sp>
      <p:sp>
        <p:nvSpPr>
          <p:cNvPr id="504" name="Google Shape;504;p62"/>
          <p:cNvSpPr/>
          <p:nvPr/>
        </p:nvSpPr>
        <p:spPr>
          <a:xfrm>
            <a:off x="3030600" y="107000"/>
            <a:ext cx="6113400" cy="707400"/>
          </a:xfrm>
          <a:prstGeom prst="rect">
            <a:avLst/>
          </a:prstGeom>
          <a:gradFill>
            <a:gsLst>
              <a:gs pos="0">
                <a:srgbClr val="00C0E8">
                  <a:alpha val="19215"/>
                  <a:alpha val="7260"/>
                </a:srgbClr>
              </a:gs>
              <a:gs pos="100000">
                <a:schemeClr val="lt1">
                  <a:alpha val="7260"/>
                </a:schemeClr>
              </a:gs>
            </a:gsLst>
            <a:lin ang="0" scaled="0"/>
          </a:gradFill>
          <a:ln>
            <a:noFill/>
          </a:ln>
        </p:spPr>
        <p:txBody>
          <a:bodyPr spcFirstLastPara="1" wrap="square" lIns="91425" tIns="91425" rIns="91425" bIns="91425" anchor="ctr" anchorCtr="0">
            <a:noAutofit/>
          </a:bodyPr>
          <a:lstStyle/>
          <a:p>
            <a:pPr marL="914400" marR="441787" lvl="0" indent="0" algn="l" rtl="0">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Infrastructure as code (IaC) security</a:t>
            </a:r>
            <a:endParaRPr b="1">
              <a:solidFill>
                <a:schemeClr val="dk1"/>
              </a:solidFill>
              <a:latin typeface="Montserrat"/>
              <a:ea typeface="Montserrat"/>
              <a:cs typeface="Montserrat"/>
              <a:sym typeface="Montserrat"/>
            </a:endParaRPr>
          </a:p>
          <a:p>
            <a:pPr marL="914400" marR="221941" lvl="0" indent="0" algn="l" rtl="0">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Identify and fix security misconfigurations in your IaC templates in development and in pipelines</a:t>
            </a:r>
            <a:endParaRPr b="1">
              <a:solidFill>
                <a:schemeClr val="dk1"/>
              </a:solidFill>
              <a:latin typeface="Montserrat"/>
              <a:ea typeface="Montserrat"/>
              <a:cs typeface="Montserrat"/>
              <a:sym typeface="Montserrat"/>
            </a:endParaRPr>
          </a:p>
        </p:txBody>
      </p:sp>
      <p:sp>
        <p:nvSpPr>
          <p:cNvPr id="505" name="Google Shape;505;p62"/>
          <p:cNvSpPr txBox="1"/>
          <p:nvPr/>
        </p:nvSpPr>
        <p:spPr>
          <a:xfrm>
            <a:off x="0" y="2634750"/>
            <a:ext cx="3030600" cy="1245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800" b="1">
                <a:solidFill>
                  <a:schemeClr val="accent3"/>
                </a:solidFill>
                <a:latin typeface="Montserrat"/>
                <a:ea typeface="Montserrat"/>
                <a:cs typeface="Montserrat"/>
                <a:sym typeface="Montserrat"/>
              </a:rPr>
              <a:t>Prisma Cloud</a:t>
            </a:r>
            <a:endParaRPr sz="1800" b="1">
              <a:solidFill>
                <a:schemeClr val="accent3"/>
              </a:solidFill>
              <a:latin typeface="Montserrat"/>
              <a:ea typeface="Montserrat"/>
              <a:cs typeface="Montserrat"/>
              <a:sym typeface="Montserrat"/>
            </a:endParaRPr>
          </a:p>
          <a:p>
            <a:pPr marL="0" lvl="0" indent="0" algn="ctr" rtl="0">
              <a:lnSpc>
                <a:spcPct val="100000"/>
              </a:lnSpc>
              <a:spcBef>
                <a:spcPts val="0"/>
              </a:spcBef>
              <a:spcAft>
                <a:spcPts val="0"/>
              </a:spcAft>
              <a:buClr>
                <a:schemeClr val="dk1"/>
              </a:buClr>
              <a:buSzPts val="1100"/>
              <a:buFont typeface="Arial"/>
              <a:buNone/>
            </a:pPr>
            <a:r>
              <a:rPr lang="en" sz="1800" b="1">
                <a:solidFill>
                  <a:schemeClr val="dk2"/>
                </a:solidFill>
                <a:latin typeface="Montserrat"/>
                <a:ea typeface="Montserrat"/>
                <a:cs typeface="Montserrat"/>
                <a:sym typeface="Montserrat"/>
              </a:rPr>
              <a:t>Code Security</a:t>
            </a:r>
            <a:endParaRPr sz="1800">
              <a:solidFill>
                <a:schemeClr val="dk2"/>
              </a:solidFill>
              <a:latin typeface="Montserrat"/>
              <a:ea typeface="Montserrat"/>
              <a:cs typeface="Montserrat"/>
              <a:sym typeface="Montserrat"/>
            </a:endParaRPr>
          </a:p>
        </p:txBody>
      </p:sp>
      <p:sp>
        <p:nvSpPr>
          <p:cNvPr id="506" name="Google Shape;506;p62"/>
          <p:cNvSpPr/>
          <p:nvPr/>
        </p:nvSpPr>
        <p:spPr>
          <a:xfrm>
            <a:off x="3030600" y="899212"/>
            <a:ext cx="6113400" cy="707400"/>
          </a:xfrm>
          <a:prstGeom prst="rect">
            <a:avLst/>
          </a:prstGeom>
          <a:gradFill>
            <a:gsLst>
              <a:gs pos="0">
                <a:srgbClr val="00C0E8">
                  <a:alpha val="19215"/>
                  <a:alpha val="7260"/>
                </a:srgbClr>
              </a:gs>
              <a:gs pos="100000">
                <a:schemeClr val="lt1">
                  <a:alpha val="7260"/>
                </a:schemeClr>
              </a:gs>
            </a:gsLst>
            <a:lin ang="0" scaled="0"/>
          </a:gradFill>
          <a:ln>
            <a:noFill/>
          </a:ln>
        </p:spPr>
        <p:txBody>
          <a:bodyPr spcFirstLastPara="1" wrap="square" lIns="91425" tIns="91425" rIns="91425" bIns="91425" anchor="ctr" anchorCtr="0">
            <a:noAutofit/>
          </a:bodyPr>
          <a:lstStyle/>
          <a:p>
            <a:pPr marL="914400" marR="441787" lvl="0" indent="0" algn="l" rtl="0">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Software composition analysis (SCA)</a:t>
            </a:r>
            <a:endParaRPr b="1">
              <a:solidFill>
                <a:schemeClr val="dk1"/>
              </a:solidFill>
              <a:latin typeface="Montserrat"/>
              <a:ea typeface="Montserrat"/>
              <a:cs typeface="Montserrat"/>
              <a:sym typeface="Montserrat"/>
            </a:endParaRPr>
          </a:p>
          <a:p>
            <a:pPr marL="914400" marR="497852" lvl="0" indent="0" algn="l" rtl="0">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Identify vulnerabilities in library dependencies across popular languages</a:t>
            </a:r>
            <a:endParaRPr b="1">
              <a:solidFill>
                <a:schemeClr val="dk1"/>
              </a:solidFill>
              <a:latin typeface="Montserrat"/>
              <a:ea typeface="Montserrat"/>
              <a:cs typeface="Montserrat"/>
              <a:sym typeface="Montserrat"/>
            </a:endParaRPr>
          </a:p>
        </p:txBody>
      </p:sp>
      <p:sp>
        <p:nvSpPr>
          <p:cNvPr id="507" name="Google Shape;507;p62"/>
          <p:cNvSpPr/>
          <p:nvPr/>
        </p:nvSpPr>
        <p:spPr>
          <a:xfrm>
            <a:off x="3030600" y="2483635"/>
            <a:ext cx="6113400" cy="707400"/>
          </a:xfrm>
          <a:prstGeom prst="rect">
            <a:avLst/>
          </a:prstGeom>
          <a:gradFill>
            <a:gsLst>
              <a:gs pos="0">
                <a:srgbClr val="00C0E8">
                  <a:alpha val="19215"/>
                  <a:alpha val="7260"/>
                </a:srgbClr>
              </a:gs>
              <a:gs pos="100000">
                <a:schemeClr val="lt1">
                  <a:alpha val="7260"/>
                </a:schemeClr>
              </a:gs>
            </a:gsLst>
            <a:lin ang="0" scaled="0"/>
          </a:gradFill>
          <a:ln>
            <a:noFill/>
          </a:ln>
        </p:spPr>
        <p:txBody>
          <a:bodyPr spcFirstLastPara="1" wrap="square" lIns="91425" tIns="91425" rIns="91425" bIns="91425" anchor="ctr" anchorCtr="0">
            <a:noAutofit/>
          </a:bodyPr>
          <a:lstStyle/>
          <a:p>
            <a:pPr marL="914400" marR="441787" lvl="0" indent="0" algn="l" rtl="0">
              <a:lnSpc>
                <a:spcPct val="100000"/>
              </a:lnSpc>
              <a:spcBef>
                <a:spcPts val="0"/>
              </a:spcBef>
              <a:spcAft>
                <a:spcPts val="0"/>
              </a:spcAft>
              <a:buNone/>
            </a:pPr>
            <a:r>
              <a:rPr lang="en" b="1">
                <a:latin typeface="Montserrat"/>
                <a:ea typeface="Montserrat"/>
                <a:cs typeface="Montserrat"/>
                <a:sym typeface="Montserrat"/>
              </a:rPr>
              <a:t>Secrets scanning</a:t>
            </a:r>
            <a:endParaRPr b="1">
              <a:latin typeface="Montserrat"/>
              <a:ea typeface="Montserrat"/>
              <a:cs typeface="Montserrat"/>
              <a:sym typeface="Montserrat"/>
            </a:endParaRPr>
          </a:p>
          <a:p>
            <a:pPr marL="914400" marR="441787" lvl="0" indent="0" algn="l" rtl="0">
              <a:lnSpc>
                <a:spcPct val="100000"/>
              </a:lnSpc>
              <a:spcBef>
                <a:spcPts val="0"/>
              </a:spcBef>
              <a:spcAft>
                <a:spcPts val="0"/>
              </a:spcAft>
              <a:buNone/>
            </a:pPr>
            <a:r>
              <a:rPr lang="en" sz="1200">
                <a:latin typeface="Montserrat"/>
                <a:ea typeface="Montserrat"/>
                <a:cs typeface="Montserrat"/>
                <a:sym typeface="Montserrat"/>
              </a:rPr>
              <a:t>Prevent exposing passwords, API keys, and other secrets from ever making it into public repositories</a:t>
            </a:r>
            <a:endParaRPr sz="1200">
              <a:latin typeface="Montserrat"/>
              <a:ea typeface="Montserrat"/>
              <a:cs typeface="Montserrat"/>
              <a:sym typeface="Montserrat"/>
            </a:endParaRPr>
          </a:p>
        </p:txBody>
      </p:sp>
      <p:sp>
        <p:nvSpPr>
          <p:cNvPr id="508" name="Google Shape;508;p62"/>
          <p:cNvSpPr/>
          <p:nvPr/>
        </p:nvSpPr>
        <p:spPr>
          <a:xfrm>
            <a:off x="3030600" y="3275847"/>
            <a:ext cx="6113400" cy="707400"/>
          </a:xfrm>
          <a:prstGeom prst="rect">
            <a:avLst/>
          </a:prstGeom>
          <a:gradFill>
            <a:gsLst>
              <a:gs pos="0">
                <a:srgbClr val="00C0E8">
                  <a:alpha val="19215"/>
                  <a:alpha val="7260"/>
                </a:srgbClr>
              </a:gs>
              <a:gs pos="100000">
                <a:schemeClr val="lt1">
                  <a:alpha val="7260"/>
                </a:schemeClr>
              </a:gs>
            </a:gsLst>
            <a:lin ang="0" scaled="0"/>
          </a:gradFill>
          <a:ln>
            <a:noFill/>
          </a:ln>
        </p:spPr>
        <p:txBody>
          <a:bodyPr spcFirstLastPara="1" wrap="square" lIns="91425" tIns="91425" rIns="91425" bIns="91425" anchor="ctr" anchorCtr="0">
            <a:noAutofit/>
          </a:bodyPr>
          <a:lstStyle/>
          <a:p>
            <a:pPr marL="914400" marR="441787" lvl="0" indent="0" algn="l" rtl="0">
              <a:lnSpc>
                <a:spcPct val="100000"/>
              </a:lnSpc>
              <a:spcBef>
                <a:spcPts val="0"/>
              </a:spcBef>
              <a:spcAft>
                <a:spcPts val="0"/>
              </a:spcAft>
              <a:buNone/>
            </a:pPr>
            <a:r>
              <a:rPr lang="en" b="1">
                <a:latin typeface="Montserrat"/>
                <a:ea typeface="Montserrat"/>
                <a:cs typeface="Montserrat"/>
                <a:sym typeface="Montserrat"/>
              </a:rPr>
              <a:t>Least privilege IAM </a:t>
            </a:r>
            <a:endParaRPr b="1">
              <a:latin typeface="Montserrat"/>
              <a:ea typeface="Montserrat"/>
              <a:cs typeface="Montserrat"/>
              <a:sym typeface="Montserrat"/>
            </a:endParaRPr>
          </a:p>
          <a:p>
            <a:pPr marL="914400" marR="441787" lvl="0" indent="0" algn="l" rtl="0">
              <a:lnSpc>
                <a:spcPct val="100000"/>
              </a:lnSpc>
              <a:spcBef>
                <a:spcPts val="0"/>
              </a:spcBef>
              <a:spcAft>
                <a:spcPts val="0"/>
              </a:spcAft>
              <a:buNone/>
            </a:pPr>
            <a:r>
              <a:rPr lang="en" sz="1200">
                <a:latin typeface="Montserrat"/>
                <a:ea typeface="Montserrat"/>
                <a:cs typeface="Montserrat"/>
                <a:sym typeface="Montserrat"/>
              </a:rPr>
              <a:t>Reduce the attack surface with cloud IAM converted to code and audited for least privilege</a:t>
            </a:r>
            <a:endParaRPr sz="1200">
              <a:latin typeface="Montserrat"/>
              <a:ea typeface="Montserrat"/>
              <a:cs typeface="Montserrat"/>
              <a:sym typeface="Montserrat"/>
            </a:endParaRPr>
          </a:p>
        </p:txBody>
      </p:sp>
      <p:pic>
        <p:nvPicPr>
          <p:cNvPr id="509" name="Google Shape;509;p62"/>
          <p:cNvPicPr preferRelativeResize="0"/>
          <p:nvPr/>
        </p:nvPicPr>
        <p:blipFill rotWithShape="1">
          <a:blip r:embed="rId3">
            <a:alphaModFix/>
          </a:blip>
          <a:srcRect/>
          <a:stretch/>
        </p:blipFill>
        <p:spPr>
          <a:xfrm>
            <a:off x="3168427" y="2592107"/>
            <a:ext cx="591355" cy="515226"/>
          </a:xfrm>
          <a:prstGeom prst="rect">
            <a:avLst/>
          </a:prstGeom>
          <a:noFill/>
          <a:ln>
            <a:noFill/>
          </a:ln>
        </p:spPr>
      </p:pic>
      <p:pic>
        <p:nvPicPr>
          <p:cNvPr id="510" name="Google Shape;510;p62"/>
          <p:cNvPicPr preferRelativeResize="0"/>
          <p:nvPr/>
        </p:nvPicPr>
        <p:blipFill rotWithShape="1">
          <a:blip r:embed="rId4">
            <a:alphaModFix/>
          </a:blip>
          <a:srcRect/>
          <a:stretch/>
        </p:blipFill>
        <p:spPr>
          <a:xfrm>
            <a:off x="3197056" y="3368711"/>
            <a:ext cx="534096" cy="524530"/>
          </a:xfrm>
          <a:prstGeom prst="rect">
            <a:avLst/>
          </a:prstGeom>
          <a:noFill/>
          <a:ln>
            <a:noFill/>
          </a:ln>
        </p:spPr>
      </p:pic>
      <p:grpSp>
        <p:nvGrpSpPr>
          <p:cNvPr id="511" name="Google Shape;511;p62"/>
          <p:cNvGrpSpPr/>
          <p:nvPr/>
        </p:nvGrpSpPr>
        <p:grpSpPr>
          <a:xfrm>
            <a:off x="1033537" y="1692858"/>
            <a:ext cx="963531" cy="960354"/>
            <a:chOff x="749887" y="863925"/>
            <a:chExt cx="909850" cy="906850"/>
          </a:xfrm>
        </p:grpSpPr>
        <p:pic>
          <p:nvPicPr>
            <p:cNvPr id="512" name="Google Shape;512;p62"/>
            <p:cNvPicPr preferRelativeResize="0"/>
            <p:nvPr/>
          </p:nvPicPr>
          <p:blipFill rotWithShape="1">
            <a:blip r:embed="rId5">
              <a:alphaModFix/>
            </a:blip>
            <a:srcRect r="2315"/>
            <a:stretch/>
          </p:blipFill>
          <p:spPr>
            <a:xfrm>
              <a:off x="749887" y="863925"/>
              <a:ext cx="909850" cy="906850"/>
            </a:xfrm>
            <a:prstGeom prst="rect">
              <a:avLst/>
            </a:prstGeom>
            <a:noFill/>
            <a:ln>
              <a:noFill/>
            </a:ln>
          </p:spPr>
        </p:pic>
        <p:sp>
          <p:nvSpPr>
            <p:cNvPr id="513" name="Google Shape;513;p62"/>
            <p:cNvSpPr/>
            <p:nvPr/>
          </p:nvSpPr>
          <p:spPr>
            <a:xfrm>
              <a:off x="780752" y="893648"/>
              <a:ext cx="841800" cy="8418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b="1">
                <a:solidFill>
                  <a:srgbClr val="000000"/>
                </a:solidFill>
                <a:latin typeface="Montserrat"/>
                <a:ea typeface="Montserrat"/>
                <a:cs typeface="Montserrat"/>
                <a:sym typeface="Montserrat"/>
              </a:endParaRPr>
            </a:p>
          </p:txBody>
        </p:sp>
      </p:grpSp>
      <p:pic>
        <p:nvPicPr>
          <p:cNvPr id="514" name="Google Shape;514;p62"/>
          <p:cNvPicPr preferRelativeResize="0"/>
          <p:nvPr/>
        </p:nvPicPr>
        <p:blipFill>
          <a:blip r:embed="rId6">
            <a:alphaModFix/>
          </a:blip>
          <a:stretch>
            <a:fillRect/>
          </a:stretch>
        </p:blipFill>
        <p:spPr>
          <a:xfrm>
            <a:off x="1206687" y="1900842"/>
            <a:ext cx="627349" cy="524260"/>
          </a:xfrm>
          <a:prstGeom prst="rect">
            <a:avLst/>
          </a:prstGeom>
          <a:noFill/>
          <a:ln>
            <a:noFill/>
          </a:ln>
        </p:spPr>
      </p:pic>
      <p:pic>
        <p:nvPicPr>
          <p:cNvPr id="515" name="Google Shape;515;p62"/>
          <p:cNvPicPr preferRelativeResize="0"/>
          <p:nvPr/>
        </p:nvPicPr>
        <p:blipFill rotWithShape="1">
          <a:blip r:embed="rId7">
            <a:alphaModFix/>
          </a:blip>
          <a:srcRect/>
          <a:stretch/>
        </p:blipFill>
        <p:spPr>
          <a:xfrm>
            <a:off x="3168424" y="932096"/>
            <a:ext cx="591350" cy="630789"/>
          </a:xfrm>
          <a:prstGeom prst="rect">
            <a:avLst/>
          </a:prstGeom>
          <a:noFill/>
          <a:ln>
            <a:noFill/>
          </a:ln>
        </p:spPr>
      </p:pic>
      <p:sp>
        <p:nvSpPr>
          <p:cNvPr id="516" name="Google Shape;516;p62"/>
          <p:cNvSpPr txBox="1">
            <a:spLocks noGrp="1"/>
          </p:cNvSpPr>
          <p:nvPr>
            <p:ph type="sldNum" idx="12"/>
          </p:nvPr>
        </p:nvSpPr>
        <p:spPr>
          <a:xfrm>
            <a:off x="311700" y="4872025"/>
            <a:ext cx="2363400" cy="271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r>
              <a:rPr lang="en" b="0"/>
              <a:t>  |  © 2021 Palo Alto Networks, Inc. All rights reserved.</a:t>
            </a:r>
            <a:endParaRPr/>
          </a:p>
        </p:txBody>
      </p:sp>
      <p:pic>
        <p:nvPicPr>
          <p:cNvPr id="517" name="Google Shape;517;p62"/>
          <p:cNvPicPr preferRelativeResize="0"/>
          <p:nvPr/>
        </p:nvPicPr>
        <p:blipFill rotWithShape="1">
          <a:blip r:embed="rId8">
            <a:alphaModFix/>
          </a:blip>
          <a:srcRect/>
          <a:stretch/>
        </p:blipFill>
        <p:spPr>
          <a:xfrm>
            <a:off x="3230650" y="184231"/>
            <a:ext cx="466886" cy="539235"/>
          </a:xfrm>
          <a:prstGeom prst="rect">
            <a:avLst/>
          </a:prstGeom>
          <a:noFill/>
          <a:ln>
            <a:noFill/>
          </a:ln>
        </p:spPr>
      </p:pic>
      <p:sp>
        <p:nvSpPr>
          <p:cNvPr id="518" name="Google Shape;518;p62"/>
          <p:cNvSpPr/>
          <p:nvPr/>
        </p:nvSpPr>
        <p:spPr>
          <a:xfrm>
            <a:off x="3030600" y="4068059"/>
            <a:ext cx="6113400" cy="707400"/>
          </a:xfrm>
          <a:prstGeom prst="rect">
            <a:avLst/>
          </a:prstGeom>
          <a:gradFill>
            <a:gsLst>
              <a:gs pos="0">
                <a:srgbClr val="00C0E8">
                  <a:alpha val="19215"/>
                  <a:alpha val="7260"/>
                </a:srgbClr>
              </a:gs>
              <a:gs pos="100000">
                <a:schemeClr val="lt1">
                  <a:alpha val="7260"/>
                </a:schemeClr>
              </a:gs>
            </a:gsLst>
            <a:lin ang="0" scaled="0"/>
          </a:gradFill>
          <a:ln>
            <a:noFill/>
          </a:ln>
        </p:spPr>
        <p:txBody>
          <a:bodyPr spcFirstLastPara="1" wrap="square" lIns="91425" tIns="91425" rIns="91425" bIns="91425" anchor="ctr" anchorCtr="0">
            <a:noAutofit/>
          </a:bodyPr>
          <a:lstStyle/>
          <a:p>
            <a:pPr marL="914400" marR="441787" lvl="0" indent="0" algn="l" rtl="0">
              <a:lnSpc>
                <a:spcPct val="100000"/>
              </a:lnSpc>
              <a:spcBef>
                <a:spcPts val="0"/>
              </a:spcBef>
              <a:spcAft>
                <a:spcPts val="0"/>
              </a:spcAft>
              <a:buNone/>
            </a:pPr>
            <a:r>
              <a:rPr lang="en" b="1">
                <a:latin typeface="Montserrat"/>
                <a:ea typeface="Montserrat"/>
                <a:cs typeface="Montserrat"/>
                <a:sym typeface="Montserrat"/>
              </a:rPr>
              <a:t>Software Supply Chain Security</a:t>
            </a:r>
            <a:endParaRPr b="1">
              <a:latin typeface="Montserrat"/>
              <a:ea typeface="Montserrat"/>
              <a:cs typeface="Montserrat"/>
              <a:sym typeface="Montserrat"/>
            </a:endParaRPr>
          </a:p>
          <a:p>
            <a:pPr marL="914400" marR="441787" lvl="0" indent="0" algn="l" rtl="0">
              <a:lnSpc>
                <a:spcPct val="100000"/>
              </a:lnSpc>
              <a:spcBef>
                <a:spcPts val="0"/>
              </a:spcBef>
              <a:spcAft>
                <a:spcPts val="0"/>
              </a:spcAft>
              <a:buNone/>
            </a:pPr>
            <a:r>
              <a:rPr lang="en" sz="1200">
                <a:latin typeface="Montserrat"/>
                <a:ea typeface="Montserrat"/>
                <a:cs typeface="Montserrat"/>
                <a:sym typeface="Montserrat"/>
              </a:rPr>
              <a:t>Inventory and visualize your code assets and their posture; remediate all issues with a single pull request</a:t>
            </a:r>
            <a:endParaRPr sz="1200">
              <a:latin typeface="Montserrat"/>
              <a:ea typeface="Montserrat"/>
              <a:cs typeface="Montserrat"/>
              <a:sym typeface="Montserrat"/>
            </a:endParaRPr>
          </a:p>
        </p:txBody>
      </p:sp>
      <p:pic>
        <p:nvPicPr>
          <p:cNvPr id="519" name="Google Shape;519;p62"/>
          <p:cNvPicPr preferRelativeResize="0"/>
          <p:nvPr/>
        </p:nvPicPr>
        <p:blipFill rotWithShape="1">
          <a:blip r:embed="rId9">
            <a:alphaModFix/>
          </a:blip>
          <a:srcRect/>
          <a:stretch/>
        </p:blipFill>
        <p:spPr>
          <a:xfrm>
            <a:off x="3168425" y="1859400"/>
            <a:ext cx="591350" cy="402117"/>
          </a:xfrm>
          <a:prstGeom prst="rect">
            <a:avLst/>
          </a:prstGeom>
          <a:noFill/>
          <a:ln>
            <a:noFill/>
          </a:ln>
        </p:spPr>
      </p:pic>
      <p:pic>
        <p:nvPicPr>
          <p:cNvPr id="520" name="Google Shape;520;p62"/>
          <p:cNvPicPr preferRelativeResize="0"/>
          <p:nvPr/>
        </p:nvPicPr>
        <p:blipFill>
          <a:blip r:embed="rId10">
            <a:alphaModFix/>
          </a:blip>
          <a:stretch>
            <a:fillRect/>
          </a:stretch>
        </p:blipFill>
        <p:spPr>
          <a:xfrm>
            <a:off x="3230645" y="4129723"/>
            <a:ext cx="466875" cy="567752"/>
          </a:xfrm>
          <a:prstGeom prst="rect">
            <a:avLst/>
          </a:prstGeom>
          <a:noFill/>
          <a:ln>
            <a:noFill/>
          </a:ln>
        </p:spPr>
      </p:pic>
    </p:spTree>
  </p:cSld>
  <p:clrMapOvr>
    <a:masterClrMapping/>
  </p:clrMapOvr>
</p:sld>
</file>

<file path=ppt/theme/theme1.xml><?xml version="1.0" encoding="utf-8"?>
<a:theme xmlns:a="http://schemas.openxmlformats.org/drawingml/2006/main" name="Corporate Theme">
  <a:themeElements>
    <a:clrScheme name="Simple Light">
      <a:dk1>
        <a:srgbClr val="000000"/>
      </a:dk1>
      <a:lt1>
        <a:srgbClr val="FFFFFF"/>
      </a:lt1>
      <a:dk2>
        <a:srgbClr val="595959"/>
      </a:dk2>
      <a:lt2>
        <a:srgbClr val="E9E9E9"/>
      </a:lt2>
      <a:accent1>
        <a:srgbClr val="FA582D"/>
      </a:accent1>
      <a:accent2>
        <a:srgbClr val="FFCB06"/>
      </a:accent2>
      <a:accent3>
        <a:srgbClr val="00C0E8"/>
      </a:accent3>
      <a:accent4>
        <a:srgbClr val="00CC66"/>
      </a:accent4>
      <a:accent5>
        <a:srgbClr val="00AEC4"/>
      </a:accent5>
      <a:accent6>
        <a:srgbClr val="C84624"/>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C3ED7F170257947A43F4DF7DE72F01B" ma:contentTypeVersion="16" ma:contentTypeDescription="Vytvoří nový dokument" ma:contentTypeScope="" ma:versionID="f0eb475465b4d9715a3813016c8e0a25">
  <xsd:schema xmlns:xsd="http://www.w3.org/2001/XMLSchema" xmlns:xs="http://www.w3.org/2001/XMLSchema" xmlns:p="http://schemas.microsoft.com/office/2006/metadata/properties" xmlns:ns2="abe116fd-214a-4f3f-b478-c9180640c049" xmlns:ns3="d9c5012b-2b14-4baa-a1ae-68733aceb9e0" targetNamespace="http://schemas.microsoft.com/office/2006/metadata/properties" ma:root="true" ma:fieldsID="bc97c5b2cc7b26e740fc0733ee61532f" ns2:_="" ns3:_="">
    <xsd:import namespace="abe116fd-214a-4f3f-b478-c9180640c049"/>
    <xsd:import namespace="d9c5012b-2b14-4baa-a1ae-68733aceb9e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e116fd-214a-4f3f-b478-c9180640c0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Značky obrázků" ma:readOnly="false" ma:fieldId="{5cf76f15-5ced-4ddc-b409-7134ff3c332f}" ma:taxonomyMulti="true" ma:sspId="10f7b148-ca8e-42c9-920e-52e5e6763c1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9c5012b-2b14-4baa-a1ae-68733aceb9e0" elementFormDefault="qualified">
    <xsd:import namespace="http://schemas.microsoft.com/office/2006/documentManagement/types"/>
    <xsd:import namespace="http://schemas.microsoft.com/office/infopath/2007/PartnerControls"/>
    <xsd:element name="SharedWithUsers" ma:index="10"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dílené s podrobnostmi" ma:internalName="SharedWithDetails" ma:readOnly="true">
      <xsd:simpleType>
        <xsd:restriction base="dms:Note">
          <xsd:maxLength value="255"/>
        </xsd:restriction>
      </xsd:simpleType>
    </xsd:element>
    <xsd:element name="TaxCatchAll" ma:index="23" nillable="true" ma:displayName="Taxonomy Catch All Column" ma:hidden="true" ma:list="{fe999546-3203-452b-bc02-1be88451451f}" ma:internalName="TaxCatchAll" ma:showField="CatchAllData" ma:web="d9c5012b-2b14-4baa-a1ae-68733aceb9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79D367-4F11-453E-85B6-4F0B075F0DAD}"/>
</file>

<file path=customXml/itemProps2.xml><?xml version="1.0" encoding="utf-8"?>
<ds:datastoreItem xmlns:ds="http://schemas.openxmlformats.org/officeDocument/2006/customXml" ds:itemID="{89DB9574-053D-4476-B910-FC7AC36A2436}"/>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41</Slides>
  <Notes>41</Notes>
  <HiddenSlides>5</HiddenSlide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Corporate Theme</vt:lpstr>
      <vt:lpstr>Prisma Cloud</vt:lpstr>
      <vt:lpstr>Challenges Faced by Organizations Today</vt:lpstr>
      <vt:lpstr>Modern Cloud-Native Code Risks</vt:lpstr>
      <vt:lpstr>PowerPoint Presentation</vt:lpstr>
      <vt:lpstr>Securing Cloud Native Application Code is Complex</vt:lpstr>
      <vt:lpstr>The Next Big Challenge: “Shift Left” Cloud Security</vt:lpstr>
      <vt:lpstr>Secure Cloud-Native Development Requires a New Approach</vt:lpstr>
      <vt:lpstr>Secure Development with DevSecOps</vt:lpstr>
      <vt:lpstr>PowerPoint Presentation</vt:lpstr>
      <vt:lpstr>PowerPoint Presentation</vt:lpstr>
      <vt:lpstr>WHY PRISMA CLOUD</vt:lpstr>
      <vt:lpstr>PowerPoint Presentation</vt:lpstr>
      <vt:lpstr>PowerPoint Presentation</vt:lpstr>
      <vt:lpstr>PowerPoint Presentation</vt:lpstr>
      <vt:lpstr>PowerPoint Presentation</vt:lpstr>
      <vt:lpstr>PowerPoint Presentation</vt:lpstr>
      <vt:lpstr>PowerPoint Presentation</vt:lpstr>
      <vt:lpstr>Capabilities</vt:lpstr>
      <vt:lpstr>      IaC Security  Find and fix misconfigurations in infrastructure as code templates Comprehensive coverage of popular frameworks Policy as code to create guardrails mapped back to industry frameworks and contributed checks</vt:lpstr>
      <vt:lpstr>      Software composition analysis (SCA) Vulnerability management for dependencies in git repositories Package bumping to simplify remediating vulnerabilities Support for major languages and frameworks</vt:lpstr>
      <vt:lpstr>      Container Image Scanning Industry leading vulnerability management precision Automated prioritization of vulnerabilities based on your unique environment  Prevent running vulnerable software across your environment</vt:lpstr>
      <vt:lpstr>Secrets Security</vt:lpstr>
      <vt:lpstr>      Secrets Scanning Identify and block secrets in IaC templates and container images Prevent secrets exposure and account takeovers</vt:lpstr>
      <vt:lpstr>      Least Privileged IAM Identify over privileged accounts and create a least privileged IaC template Reduce the attack surface and limit entitlements</vt:lpstr>
      <vt:lpstr>      Software Supply Chain Security Auto-discover code assets and model misconfigurations and vulnerabilities Simple and complete inventory of key application and infrastructure asset dependencies to understand the attack surface Vulnerable or misconfigured dependencies can be remediated using a single consolidated pull-request Extends Checkov policy-as-code to harden VCS and CI/CD configurations</vt:lpstr>
      <vt:lpstr>Integrations</vt:lpstr>
      <vt:lpstr>Command Line Scanning Scan container images and IaC templates from a local environment Built to be extensible to be added to other DevOps tools</vt:lpstr>
      <vt:lpstr>IDE Integrations Developers receive feedback as they code Inline insights and quick fixes</vt:lpstr>
      <vt:lpstr>CI/CD Integrations Native plugins and standalone scanner  for integration into any CI/CD workflow  or tool  Shift left quality gates with compliance  and vulnerability thresholds in every build</vt:lpstr>
      <vt:lpstr>VCS Integrations Automated scanning of repositories with pull request comments and commit ready automated fixes</vt:lpstr>
      <vt:lpstr>Registry Integrations Continuously scan container images stored in popular container registries</vt:lpstr>
      <vt:lpstr>Centralized View A single UI to view and control vulnerabilities and misconfigurations across integrations and scans</vt:lpstr>
      <vt:lpstr>Prisma Cloud Cloud Native Security Comprehensive  Full Lifecycle  For Any Cloud</vt:lpstr>
      <vt:lpstr>PowerPoint Presentation</vt:lpstr>
      <vt:lpstr>Trends Driving DevOps Adoption</vt:lpstr>
      <vt:lpstr>PowerPoint Presentation</vt:lpstr>
      <vt:lpstr>Checkov (open-source project) vs. Bridgecrew</vt:lpstr>
      <vt:lpstr>PowerPoint Presentation</vt:lpstr>
      <vt:lpstr>PowerPoint Presentation</vt:lpstr>
      <vt:lpstr>Three Options to Get Started</vt:lpstr>
      <vt:lpstr>Full DevSecOps with bidirectional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Prisma Cloud</dc:title>
  <cp:revision>1</cp:revision>
  <dcterms:modified xsi:type="dcterms:W3CDTF">2023-05-23T04:03:33Z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a23c400-78e7-4d42-982d-273adef68ef9_Enabled">
    <vt:lpwstr>true</vt:lpwstr>
  </property>
  <property fmtid="{D5CDD505-2E9C-101B-9397-08002B2CF9AE}" pid="3" name="MSIP_Label_3a23c400-78e7-4d42-982d-273adef68ef9_SetDate">
    <vt:lpwstr>2023-05-22T19:36:51Z</vt:lpwstr>
  </property>
  <property fmtid="{D5CDD505-2E9C-101B-9397-08002B2CF9AE}" pid="4" name="MSIP_Label_3a23c400-78e7-4d42-982d-273adef68ef9_Method">
    <vt:lpwstr>Standard</vt:lpwstr>
  </property>
  <property fmtid="{D5CDD505-2E9C-101B-9397-08002B2CF9AE}" pid="5" name="MSIP_Label_3a23c400-78e7-4d42-982d-273adef68ef9_Name">
    <vt:lpwstr>3a23c400-78e7-4d42-982d-273adef68ef9</vt:lpwstr>
  </property>
  <property fmtid="{D5CDD505-2E9C-101B-9397-08002B2CF9AE}" pid="6" name="MSIP_Label_3a23c400-78e7-4d42-982d-273adef68ef9_SiteId">
    <vt:lpwstr>7fe14ab6-8f5d-4139-84bf-cd8aed0ee6b9</vt:lpwstr>
  </property>
  <property fmtid="{D5CDD505-2E9C-101B-9397-08002B2CF9AE}" pid="7" name="MSIP_Label_3a23c400-78e7-4d42-982d-273adef68ef9_ActionId">
    <vt:lpwstr>9b6d58cf-edbf-48d5-88f5-1165a9ee24e9</vt:lpwstr>
  </property>
  <property fmtid="{D5CDD505-2E9C-101B-9397-08002B2CF9AE}" pid="8" name="MSIP_Label_3a23c400-78e7-4d42-982d-273adef68ef9_ContentBits">
    <vt:lpwstr>0</vt:lpwstr>
  </property>
</Properties>
</file>